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2" r:id="rId2"/>
    <p:sldId id="260" r:id="rId3"/>
    <p:sldId id="317" r:id="rId4"/>
    <p:sldId id="262" r:id="rId5"/>
    <p:sldId id="313" r:id="rId6"/>
    <p:sldId id="311" r:id="rId7"/>
    <p:sldId id="303" r:id="rId8"/>
    <p:sldId id="270" r:id="rId9"/>
    <p:sldId id="283" r:id="rId10"/>
    <p:sldId id="289" r:id="rId11"/>
    <p:sldId id="288" r:id="rId12"/>
    <p:sldId id="312" r:id="rId13"/>
    <p:sldId id="308" r:id="rId14"/>
    <p:sldId id="314" r:id="rId15"/>
    <p:sldId id="315" r:id="rId16"/>
    <p:sldId id="316" r:id="rId17"/>
    <p:sldId id="290" r:id="rId18"/>
    <p:sldId id="318" r:id="rId19"/>
    <p:sldId id="307" r:id="rId20"/>
    <p:sldId id="278" r:id="rId21"/>
    <p:sldId id="287"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66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6FD55-7384-4D74-982B-B4D2376473E5}" type="datetimeFigureOut">
              <a:rPr lang="en-US" smtClean="0"/>
              <a:pPr/>
              <a:t>25/10/16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4EE5E-7DED-457C-B0DF-1FFDD72AA465}" type="slidenum">
              <a:rPr lang="en-US" smtClean="0"/>
              <a:pPr/>
              <a:t>‹#›</a:t>
            </a:fld>
            <a:endParaRPr lang="en-US"/>
          </a:p>
        </p:txBody>
      </p:sp>
    </p:spTree>
    <p:extLst>
      <p:ext uri="{BB962C8B-B14F-4D97-AF65-F5344CB8AC3E}">
        <p14:creationId xmlns:p14="http://schemas.microsoft.com/office/powerpoint/2010/main" val="332319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A556DF-3314-4008-8808-85F802CF41B7}" type="datetimeFigureOut">
              <a:rPr lang="en-US" smtClean="0"/>
              <a:pPr/>
              <a:t>25/10/16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DB8C4-77F8-4944-ACCD-25348B0151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556DF-3314-4008-8808-85F802CF41B7}" type="datetimeFigureOut">
              <a:rPr lang="en-US" smtClean="0"/>
              <a:pPr/>
              <a:t>25/10/16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DB8C4-77F8-4944-ACCD-25348B0151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556DF-3314-4008-8808-85F802CF41B7}" type="datetimeFigureOut">
              <a:rPr lang="en-US" smtClean="0"/>
              <a:pPr/>
              <a:t>25/10/16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DB8C4-77F8-4944-ACCD-25348B0151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556DF-3314-4008-8808-85F802CF41B7}" type="datetimeFigureOut">
              <a:rPr lang="en-US" smtClean="0"/>
              <a:pPr/>
              <a:t>25/10/16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DB8C4-77F8-4944-ACCD-25348B0151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A556DF-3314-4008-8808-85F802CF41B7}" type="datetimeFigureOut">
              <a:rPr lang="en-US" smtClean="0"/>
              <a:pPr/>
              <a:t>25/10/16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DB8C4-77F8-4944-ACCD-25348B0151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A556DF-3314-4008-8808-85F802CF41B7}" type="datetimeFigureOut">
              <a:rPr lang="en-US" smtClean="0"/>
              <a:pPr/>
              <a:t>25/10/16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DB8C4-77F8-4944-ACCD-25348B0151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A556DF-3314-4008-8808-85F802CF41B7}" type="datetimeFigureOut">
              <a:rPr lang="en-US" smtClean="0"/>
              <a:pPr/>
              <a:t>25/10/16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BDB8C4-77F8-4944-ACCD-25348B0151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A556DF-3314-4008-8808-85F802CF41B7}" type="datetimeFigureOut">
              <a:rPr lang="en-US" smtClean="0"/>
              <a:pPr/>
              <a:t>25/10/16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DB8C4-77F8-4944-ACCD-25348B0151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556DF-3314-4008-8808-85F802CF41B7}" type="datetimeFigureOut">
              <a:rPr lang="en-US" smtClean="0"/>
              <a:pPr/>
              <a:t>25/10/16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BDB8C4-77F8-4944-ACCD-25348B0151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556DF-3314-4008-8808-85F802CF41B7}" type="datetimeFigureOut">
              <a:rPr lang="en-US" smtClean="0"/>
              <a:pPr/>
              <a:t>25/10/16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DB8C4-77F8-4944-ACCD-25348B0151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556DF-3314-4008-8808-85F802CF41B7}" type="datetimeFigureOut">
              <a:rPr lang="en-US" smtClean="0"/>
              <a:pPr/>
              <a:t>25/10/16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DB8C4-77F8-4944-ACCD-25348B0151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556DF-3314-4008-8808-85F802CF41B7}" type="datetimeFigureOut">
              <a:rPr lang="en-US" smtClean="0"/>
              <a:pPr/>
              <a:t>25/10/16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DB8C4-77F8-4944-ACCD-25348B0151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1.wmf"/><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3.gif"/><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audio" Target="file:///C:\Users\HP\Desktop\CHUY&#202;N%20&#272;&#7872;%20V&#258;N%207%20-%20trua%2017-9\cchuong.wav" TargetMode="Externa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0.gif"/><Relationship Id="rId18" Type="http://schemas.openxmlformats.org/officeDocument/2006/relationships/image" Target="../media/image14.png"/><Relationship Id="rId3" Type="http://schemas.openxmlformats.org/officeDocument/2006/relationships/image" Target="../media/image20.png"/><Relationship Id="rId21" Type="http://schemas.openxmlformats.org/officeDocument/2006/relationships/image" Target="../media/image17.gif"/><Relationship Id="rId7" Type="http://schemas.openxmlformats.org/officeDocument/2006/relationships/image" Target="../media/image24.gif"/><Relationship Id="rId12" Type="http://schemas.openxmlformats.org/officeDocument/2006/relationships/image" Target="../media/image29.gif"/><Relationship Id="rId17" Type="http://schemas.openxmlformats.org/officeDocument/2006/relationships/image" Target="../media/image13.png"/><Relationship Id="rId2" Type="http://schemas.openxmlformats.org/officeDocument/2006/relationships/audio" Target="../media/audio2.wav"/><Relationship Id="rId16" Type="http://schemas.openxmlformats.org/officeDocument/2006/relationships/image" Target="../media/image33.png"/><Relationship Id="rId20" Type="http://schemas.openxmlformats.org/officeDocument/2006/relationships/image" Target="../media/image35.gif"/><Relationship Id="rId1" Type="http://schemas.openxmlformats.org/officeDocument/2006/relationships/slideLayout" Target="../slideLayouts/slideLayout7.xml"/><Relationship Id="rId6" Type="http://schemas.openxmlformats.org/officeDocument/2006/relationships/image" Target="../media/image23.gif"/><Relationship Id="rId11" Type="http://schemas.openxmlformats.org/officeDocument/2006/relationships/image" Target="../media/image28.gif"/><Relationship Id="rId5" Type="http://schemas.openxmlformats.org/officeDocument/2006/relationships/image" Target="../media/image22.gif"/><Relationship Id="rId15" Type="http://schemas.openxmlformats.org/officeDocument/2006/relationships/image" Target="../media/image32.gif"/><Relationship Id="rId10" Type="http://schemas.openxmlformats.org/officeDocument/2006/relationships/image" Target="../media/image27.gif"/><Relationship Id="rId19" Type="http://schemas.openxmlformats.org/officeDocument/2006/relationships/image" Target="../media/image34.gif"/><Relationship Id="rId4" Type="http://schemas.openxmlformats.org/officeDocument/2006/relationships/image" Target="../media/image21.gif"/><Relationship Id="rId9" Type="http://schemas.openxmlformats.org/officeDocument/2006/relationships/image" Target="../media/image26.gif"/><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Vui%20v6\2000\10a.wav" TargetMode="Externa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audio" Target="file:///D:\HOI%20GIANG\CAMPHUOCDONG2\VANKHANH-CPD2\Cho%20con%20-%20Thanh%20Thao%20&amp;%20Quang%20Dung.mp3" TargetMode="External"/><Relationship Id="rId6" Type="http://schemas.openxmlformats.org/officeDocument/2006/relationships/image" Target="../media/image38.gif"/><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9.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4.gif"/><Relationship Id="rId7" Type="http://schemas.openxmlformats.org/officeDocument/2006/relationships/image" Target="../media/image46.wmf"/><Relationship Id="rId2" Type="http://schemas.openxmlformats.org/officeDocument/2006/relationships/audio" Target="../media/audio3.wav"/><Relationship Id="rId1" Type="http://schemas.openxmlformats.org/officeDocument/2006/relationships/slideLayout" Target="../slideLayouts/slideLayout6.xml"/><Relationship Id="rId6" Type="http://schemas.openxmlformats.org/officeDocument/2006/relationships/image" Target="../media/image45.gif"/><Relationship Id="rId5" Type="http://schemas.openxmlformats.org/officeDocument/2006/relationships/image" Target="../media/image1.wmf"/><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audio" Target="file:///C:\Users\HP\Desktop\CHUY&#202;N%20&#272;&#7872;%20V&#258;N%207%20-%20trua%2017-9\cchuong.wav" TargetMode="Externa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audio" Target="file:///C:\Users\HP\Desktop\CHUY&#202;N%20&#272;&#7872;%20V&#258;N%207%20-%20trua%2017-9\cchuong.wav" TargetMode="Externa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image" Target="../media/image3.gif"/><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133" y="4762"/>
            <a:ext cx="1028700" cy="120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9341" y="5863828"/>
            <a:ext cx="1084659"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72475" y="-25506"/>
            <a:ext cx="771525"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FIREWRK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96" y="5770959"/>
            <a:ext cx="1091804" cy="117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imag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99111" y="4945030"/>
            <a:ext cx="773906" cy="97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imag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99236" y="4945030"/>
            <a:ext cx="773906" cy="9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imag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05041" y="4945030"/>
            <a:ext cx="775097" cy="94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577520" y="220060"/>
            <a:ext cx="4514850" cy="46166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2400" b="1" dirty="0" err="1">
                <a:solidFill>
                  <a:schemeClr val="tx1"/>
                </a:solidFill>
                <a:latin typeface="Times New Roman" pitchFamily="18" charset="0"/>
                <a:cs typeface="Times New Roman" pitchFamily="18" charset="0"/>
              </a:rPr>
              <a:t>Trường</a:t>
            </a:r>
            <a:r>
              <a:rPr lang="en-US" sz="2400" b="1" dirty="0">
                <a:solidFill>
                  <a:schemeClr val="tx1"/>
                </a:solidFill>
                <a:latin typeface="Times New Roman" pitchFamily="18" charset="0"/>
                <a:cs typeface="Times New Roman" pitchFamily="18" charset="0"/>
              </a:rPr>
              <a:t> THCS </a:t>
            </a:r>
            <a:r>
              <a:rPr lang="en-US" sz="2400" b="1" dirty="0" err="1">
                <a:solidFill>
                  <a:schemeClr val="tx1"/>
                </a:solidFill>
                <a:latin typeface="Times New Roman" pitchFamily="18" charset="0"/>
                <a:cs typeface="Times New Roman" pitchFamily="18" charset="0"/>
              </a:rPr>
              <a:t>Đô</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Thị</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Việt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Hưng</a:t>
            </a:r>
            <a:endParaRPr lang="en-US" sz="2400" b="1" dirty="0">
              <a:solidFill>
                <a:schemeClr val="tx1"/>
              </a:solidFill>
              <a:latin typeface="Times New Roman" pitchFamily="18" charset="0"/>
              <a:cs typeface="Times New Roman" pitchFamily="18" charset="0"/>
            </a:endParaRPr>
          </a:p>
        </p:txBody>
      </p:sp>
      <p:sp>
        <p:nvSpPr>
          <p:cNvPr id="3" name="Rectangle 2"/>
          <p:cNvSpPr/>
          <p:nvPr/>
        </p:nvSpPr>
        <p:spPr>
          <a:xfrm>
            <a:off x="877660" y="1215279"/>
            <a:ext cx="8190964" cy="2129430"/>
          </a:xfrm>
          <a:prstGeom prst="rect">
            <a:avLst/>
          </a:prstGeom>
          <a:noFill/>
        </p:spPr>
        <p:txBody>
          <a:bodyPr wrap="square" lIns="51435" tIns="25718" rIns="51435" bIns="25718">
            <a:spAutoFit/>
            <a:scene3d>
              <a:camera prst="orthographicFront"/>
              <a:lightRig rig="threePt" dir="t"/>
            </a:scene3d>
            <a:sp3d extrusionH="57150">
              <a:bevelT w="82550" h="38100" prst="coolSlant"/>
            </a:sp3d>
          </a:bodyPr>
          <a:lstStyle/>
          <a:p>
            <a:pPr algn="ctr">
              <a:defRPr/>
            </a:pPr>
            <a:r>
              <a:rPr lang="en-US" sz="4500" b="1" dirty="0">
                <a:ln w="12700">
                  <a:solidFill>
                    <a:schemeClr val="accent1"/>
                  </a:solidFill>
                  <a:prstDash val="solid"/>
                </a:ln>
                <a:solidFill>
                  <a:schemeClr val="accent6">
                    <a:lumMod val="75000"/>
                  </a:schemeClr>
                </a:solidFill>
                <a:effectLst>
                  <a:outerShdw blurRad="50800" dist="38100" dir="5400000" algn="t" rotWithShape="0">
                    <a:prstClr val="black">
                      <a:alpha val="40000"/>
                    </a:prstClr>
                  </a:outerShdw>
                  <a:reflection blurRad="6350" stA="60000" endA="900" endPos="58000" dir="5400000" sy="-100000" algn="bl" rotWithShape="0"/>
                </a:effectLst>
              </a:rPr>
              <a:t>CHÀO MỪNG CÁC THẦY, CÔ GIÁO VỀ DỰ GIỜ MÔN NGỮ VĂN </a:t>
            </a:r>
          </a:p>
          <a:p>
            <a:pPr algn="ctr">
              <a:defRPr/>
            </a:pPr>
            <a:r>
              <a:rPr lang="en-US" sz="4500" b="1" dirty="0">
                <a:ln w="12700">
                  <a:solidFill>
                    <a:schemeClr val="accent1"/>
                  </a:solidFill>
                  <a:prstDash val="solid"/>
                </a:ln>
                <a:solidFill>
                  <a:schemeClr val="accent6">
                    <a:lumMod val="75000"/>
                  </a:schemeClr>
                </a:solidFill>
                <a:effectLst>
                  <a:outerShdw blurRad="50800" dist="38100" dir="5400000" algn="t" rotWithShape="0">
                    <a:prstClr val="black">
                      <a:alpha val="40000"/>
                    </a:prstClr>
                  </a:outerShdw>
                  <a:reflection blurRad="6350" stA="60000" endA="900" endPos="58000" dir="5400000" sy="-100000" algn="bl" rotWithShape="0"/>
                </a:effectLst>
              </a:rPr>
              <a:t>LỚP 6A5</a:t>
            </a:r>
          </a:p>
        </p:txBody>
      </p:sp>
      <p:sp>
        <p:nvSpPr>
          <p:cNvPr id="2" name="Rectangle 1"/>
          <p:cNvSpPr/>
          <p:nvPr/>
        </p:nvSpPr>
        <p:spPr>
          <a:xfrm>
            <a:off x="2320090" y="3826542"/>
            <a:ext cx="5029710" cy="600164"/>
          </a:xfrm>
          <a:prstGeom prst="rect">
            <a:avLst/>
          </a:prstGeom>
          <a:noFill/>
        </p:spPr>
        <p:txBody>
          <a:bodyPr wrap="none">
            <a:spAutoFit/>
          </a:bodyPr>
          <a:lstStyle/>
          <a:p>
            <a:pPr algn="ctr">
              <a:defRPr/>
            </a:pPr>
            <a:r>
              <a:rPr lang="en-US" sz="3300" b="1" dirty="0" err="1">
                <a:ln w="22225">
                  <a:solidFill>
                    <a:schemeClr val="accent2"/>
                  </a:solidFill>
                  <a:prstDash val="solid"/>
                </a:ln>
                <a:solidFill>
                  <a:schemeClr val="accent2">
                    <a:lumMod val="40000"/>
                    <a:lumOff val="60000"/>
                  </a:schemeClr>
                </a:solidFill>
              </a:rPr>
              <a:t>Giáo</a:t>
            </a:r>
            <a:r>
              <a:rPr lang="en-US" sz="3300" b="1" dirty="0">
                <a:ln w="22225">
                  <a:solidFill>
                    <a:schemeClr val="accent2"/>
                  </a:solidFill>
                  <a:prstDash val="solid"/>
                </a:ln>
                <a:solidFill>
                  <a:schemeClr val="accent2">
                    <a:lumMod val="40000"/>
                    <a:lumOff val="60000"/>
                  </a:schemeClr>
                </a:solidFill>
              </a:rPr>
              <a:t> </a:t>
            </a:r>
            <a:r>
              <a:rPr lang="en-US" sz="3300" b="1" dirty="0" err="1">
                <a:ln w="22225">
                  <a:solidFill>
                    <a:schemeClr val="accent2"/>
                  </a:solidFill>
                  <a:prstDash val="solid"/>
                </a:ln>
                <a:solidFill>
                  <a:schemeClr val="accent2">
                    <a:lumMod val="40000"/>
                    <a:lumOff val="60000"/>
                  </a:schemeClr>
                </a:solidFill>
              </a:rPr>
              <a:t>viên</a:t>
            </a:r>
            <a:r>
              <a:rPr lang="en-US" sz="3300" b="1" dirty="0">
                <a:ln w="22225">
                  <a:solidFill>
                    <a:schemeClr val="accent2"/>
                  </a:solidFill>
                  <a:prstDash val="solid"/>
                </a:ln>
                <a:solidFill>
                  <a:schemeClr val="accent2">
                    <a:lumMod val="40000"/>
                    <a:lumOff val="60000"/>
                  </a:schemeClr>
                </a:solidFill>
              </a:rPr>
              <a:t>: </a:t>
            </a:r>
            <a:r>
              <a:rPr lang="en-US" sz="3300" b="1" dirty="0" err="1">
                <a:ln w="22225">
                  <a:solidFill>
                    <a:schemeClr val="accent2"/>
                  </a:solidFill>
                  <a:prstDash val="solid"/>
                </a:ln>
                <a:solidFill>
                  <a:schemeClr val="accent2">
                    <a:lumMod val="40000"/>
                    <a:lumOff val="60000"/>
                  </a:schemeClr>
                </a:solidFill>
              </a:rPr>
              <a:t>Phạm</a:t>
            </a:r>
            <a:r>
              <a:rPr lang="en-US" sz="3300" b="1" dirty="0">
                <a:ln w="22225">
                  <a:solidFill>
                    <a:schemeClr val="accent2"/>
                  </a:solidFill>
                  <a:prstDash val="solid"/>
                </a:ln>
                <a:solidFill>
                  <a:schemeClr val="accent2">
                    <a:lumMod val="40000"/>
                    <a:lumOff val="60000"/>
                  </a:schemeClr>
                </a:solidFill>
              </a:rPr>
              <a:t> Thanh Nga</a:t>
            </a:r>
          </a:p>
        </p:txBody>
      </p:sp>
    </p:spTree>
    <p:extLst>
      <p:ext uri="{BB962C8B-B14F-4D97-AF65-F5344CB8AC3E}">
        <p14:creationId xmlns:p14="http://schemas.microsoft.com/office/powerpoint/2010/main" val="1080252070"/>
      </p:ext>
    </p:extLst>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ech end rong"/>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a:stretch>
            <a:fillRect/>
          </a:stretch>
        </p:blipFill>
        <p:spPr bwMode="auto">
          <a:xfrm>
            <a:off x="2209800" y="3886200"/>
            <a:ext cx="19304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1" name="AutoShape 5"/>
          <p:cNvSpPr>
            <a:spLocks noChangeArrowheads="1"/>
          </p:cNvSpPr>
          <p:nvPr/>
        </p:nvSpPr>
        <p:spPr bwMode="auto">
          <a:xfrm>
            <a:off x="2057400" y="3429000"/>
            <a:ext cx="2743200" cy="2209800"/>
          </a:xfrm>
          <a:prstGeom prst="irregularSeal1">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sz="2400">
              <a:solidFill>
                <a:schemeClr val="tx1"/>
              </a:solidFill>
              <a:latin typeface=".VnTime" pitchFamily="34" charset="0"/>
            </a:endParaRPr>
          </a:p>
        </p:txBody>
      </p:sp>
      <p:pic>
        <p:nvPicPr>
          <p:cNvPr id="244760" name="Picture 24" descr="trau23100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0800"/>
            <a:ext cx="67818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POINSET2"/>
          <p:cNvPicPr>
            <a:picLocks noChangeAspect="1" noChangeArrowheads="1"/>
          </p:cNvPicPr>
          <p:nvPr/>
        </p:nvPicPr>
        <p:blipFill>
          <a:blip r:embed="rId5" cstate="print"/>
          <a:srcRect/>
          <a:stretch>
            <a:fillRect/>
          </a:stretch>
        </p:blipFill>
        <p:spPr bwMode="auto">
          <a:xfrm>
            <a:off x="0" y="1"/>
            <a:ext cx="762000" cy="758732"/>
          </a:xfrm>
          <a:prstGeom prst="rect">
            <a:avLst/>
          </a:prstGeom>
          <a:noFill/>
        </p:spPr>
      </p:pic>
      <p:pic>
        <p:nvPicPr>
          <p:cNvPr id="6" name="Picture 3" descr="POINSET2"/>
          <p:cNvPicPr>
            <a:picLocks noChangeAspect="1" noChangeArrowheads="1"/>
          </p:cNvPicPr>
          <p:nvPr/>
        </p:nvPicPr>
        <p:blipFill>
          <a:blip r:embed="rId5" cstate="print"/>
          <a:srcRect/>
          <a:stretch>
            <a:fillRect/>
          </a:stretch>
        </p:blipFill>
        <p:spPr bwMode="auto">
          <a:xfrm rot="16392913">
            <a:off x="-40234" y="6231397"/>
            <a:ext cx="634467" cy="632102"/>
          </a:xfrm>
          <a:prstGeom prst="rect">
            <a:avLst/>
          </a:prstGeom>
          <a:noFill/>
          <a:ln w="9525">
            <a:noFill/>
            <a:miter lim="800000"/>
            <a:headEnd/>
            <a:tailEnd/>
          </a:ln>
        </p:spPr>
      </p:pic>
      <p:pic>
        <p:nvPicPr>
          <p:cNvPr id="7" name="Picture 6" descr="Bellcoll"/>
          <p:cNvPicPr>
            <a:picLocks noChangeAspect="1" noChangeArrowheads="1" noCrop="1"/>
          </p:cNvPicPr>
          <p:nvPr/>
        </p:nvPicPr>
        <p:blipFill>
          <a:blip r:embed="rId6" cstate="print"/>
          <a:srcRect/>
          <a:stretch>
            <a:fillRect/>
          </a:stretch>
        </p:blipFill>
        <p:spPr bwMode="auto">
          <a:xfrm>
            <a:off x="8458200" y="-76200"/>
            <a:ext cx="685800" cy="838200"/>
          </a:xfrm>
          <a:prstGeom prst="rect">
            <a:avLst/>
          </a:prstGeom>
          <a:noFill/>
        </p:spPr>
      </p:pic>
      <p:pic>
        <p:nvPicPr>
          <p:cNvPr id="8" name="Picture 5" descr="POINSET3"/>
          <p:cNvPicPr>
            <a:picLocks noChangeAspect="1" noChangeArrowheads="1"/>
          </p:cNvPicPr>
          <p:nvPr/>
        </p:nvPicPr>
        <p:blipFill>
          <a:blip r:embed="rId7" cstate="print"/>
          <a:srcRect/>
          <a:stretch>
            <a:fillRect/>
          </a:stretch>
        </p:blipFill>
        <p:spPr bwMode="auto">
          <a:xfrm>
            <a:off x="8153400" y="5950868"/>
            <a:ext cx="990600" cy="907132"/>
          </a:xfrm>
          <a:prstGeom prst="rect">
            <a:avLst/>
          </a:prstGeom>
          <a:noFill/>
        </p:spPr>
      </p:pic>
    </p:spTree>
    <p:extLst>
      <p:ext uri="{BB962C8B-B14F-4D97-AF65-F5344CB8AC3E}">
        <p14:creationId xmlns:p14="http://schemas.microsoft.com/office/powerpoint/2010/main" val="206001657"/>
      </p:ext>
    </p:extLst>
  </p:cSld>
  <p:clrMapOvr>
    <a:masterClrMapping/>
  </p:clrMapOvr>
  <p:transition>
    <p:sndAc>
      <p:stSnd>
        <p:snd r:embed="rId2" name="bomb.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6019800" y="2667000"/>
            <a:ext cx="1600200" cy="1371600"/>
            <a:chOff x="4080" y="1584"/>
            <a:chExt cx="1392" cy="1336"/>
          </a:xfrm>
        </p:grpSpPr>
        <p:pic>
          <p:nvPicPr>
            <p:cNvPr id="1674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49" name="Text Box 1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0:01</a:t>
              </a:r>
            </a:p>
          </p:txBody>
        </p:sp>
      </p:grpSp>
      <p:grpSp>
        <p:nvGrpSpPr>
          <p:cNvPr id="3" name="Group 12"/>
          <p:cNvGrpSpPr>
            <a:grpSpLocks/>
          </p:cNvGrpSpPr>
          <p:nvPr/>
        </p:nvGrpSpPr>
        <p:grpSpPr bwMode="auto">
          <a:xfrm>
            <a:off x="6019800" y="2667000"/>
            <a:ext cx="1600200" cy="1371600"/>
            <a:chOff x="4080" y="1584"/>
            <a:chExt cx="1392" cy="1336"/>
          </a:xfrm>
        </p:grpSpPr>
        <p:pic>
          <p:nvPicPr>
            <p:cNvPr id="1674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47" name="Text Box 14"/>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0:02</a:t>
              </a:r>
            </a:p>
          </p:txBody>
        </p:sp>
      </p:grpSp>
      <p:grpSp>
        <p:nvGrpSpPr>
          <p:cNvPr id="4" name="Group 15"/>
          <p:cNvGrpSpPr>
            <a:grpSpLocks/>
          </p:cNvGrpSpPr>
          <p:nvPr/>
        </p:nvGrpSpPr>
        <p:grpSpPr bwMode="auto">
          <a:xfrm>
            <a:off x="6019800" y="2667000"/>
            <a:ext cx="1600200" cy="1371600"/>
            <a:chOff x="4080" y="1584"/>
            <a:chExt cx="1392" cy="1336"/>
          </a:xfrm>
        </p:grpSpPr>
        <p:pic>
          <p:nvPicPr>
            <p:cNvPr id="1674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45" name="Text Box 17"/>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0:03</a:t>
              </a:r>
            </a:p>
          </p:txBody>
        </p:sp>
      </p:grpSp>
      <p:grpSp>
        <p:nvGrpSpPr>
          <p:cNvPr id="5" name="Group 21"/>
          <p:cNvGrpSpPr>
            <a:grpSpLocks/>
          </p:cNvGrpSpPr>
          <p:nvPr/>
        </p:nvGrpSpPr>
        <p:grpSpPr bwMode="auto">
          <a:xfrm>
            <a:off x="6019800" y="2667000"/>
            <a:ext cx="1600200" cy="1371600"/>
            <a:chOff x="4080" y="1584"/>
            <a:chExt cx="1392" cy="1336"/>
          </a:xfrm>
        </p:grpSpPr>
        <p:pic>
          <p:nvPicPr>
            <p:cNvPr id="16742"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43" name="Text Box 23"/>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0:04</a:t>
              </a:r>
            </a:p>
          </p:txBody>
        </p:sp>
      </p:grpSp>
      <p:grpSp>
        <p:nvGrpSpPr>
          <p:cNvPr id="6" name="Group 24"/>
          <p:cNvGrpSpPr>
            <a:grpSpLocks/>
          </p:cNvGrpSpPr>
          <p:nvPr/>
        </p:nvGrpSpPr>
        <p:grpSpPr bwMode="auto">
          <a:xfrm>
            <a:off x="6019800" y="2667000"/>
            <a:ext cx="1600200" cy="1371600"/>
            <a:chOff x="4080" y="1584"/>
            <a:chExt cx="1392" cy="1336"/>
          </a:xfrm>
        </p:grpSpPr>
        <p:pic>
          <p:nvPicPr>
            <p:cNvPr id="16740"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41" name="Text Box 26"/>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0:05</a:t>
              </a:r>
            </a:p>
          </p:txBody>
        </p:sp>
      </p:grpSp>
      <p:grpSp>
        <p:nvGrpSpPr>
          <p:cNvPr id="7" name="Group 27"/>
          <p:cNvGrpSpPr>
            <a:grpSpLocks/>
          </p:cNvGrpSpPr>
          <p:nvPr/>
        </p:nvGrpSpPr>
        <p:grpSpPr bwMode="auto">
          <a:xfrm>
            <a:off x="6019800" y="2667000"/>
            <a:ext cx="1600200" cy="1371600"/>
            <a:chOff x="4080" y="1584"/>
            <a:chExt cx="1392" cy="1336"/>
          </a:xfrm>
        </p:grpSpPr>
        <p:pic>
          <p:nvPicPr>
            <p:cNvPr id="16738"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39" name="Text Box 29"/>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0:06</a:t>
              </a:r>
            </a:p>
          </p:txBody>
        </p:sp>
      </p:grpSp>
      <p:grpSp>
        <p:nvGrpSpPr>
          <p:cNvPr id="8" name="Group 30"/>
          <p:cNvGrpSpPr>
            <a:grpSpLocks/>
          </p:cNvGrpSpPr>
          <p:nvPr/>
        </p:nvGrpSpPr>
        <p:grpSpPr bwMode="auto">
          <a:xfrm>
            <a:off x="6019800" y="2667000"/>
            <a:ext cx="1600200" cy="1371600"/>
            <a:chOff x="4080" y="1584"/>
            <a:chExt cx="1392" cy="1336"/>
          </a:xfrm>
        </p:grpSpPr>
        <p:pic>
          <p:nvPicPr>
            <p:cNvPr id="16736"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37" name="Text Box 32"/>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0:07</a:t>
              </a:r>
            </a:p>
          </p:txBody>
        </p:sp>
      </p:grpSp>
      <p:grpSp>
        <p:nvGrpSpPr>
          <p:cNvPr id="9" name="Group 33"/>
          <p:cNvGrpSpPr>
            <a:grpSpLocks/>
          </p:cNvGrpSpPr>
          <p:nvPr/>
        </p:nvGrpSpPr>
        <p:grpSpPr bwMode="auto">
          <a:xfrm>
            <a:off x="6019800" y="2667000"/>
            <a:ext cx="1600200" cy="1371600"/>
            <a:chOff x="4080" y="1584"/>
            <a:chExt cx="1392" cy="1336"/>
          </a:xfrm>
        </p:grpSpPr>
        <p:pic>
          <p:nvPicPr>
            <p:cNvPr id="16734"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35" name="Text Box 35"/>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0:08</a:t>
              </a:r>
            </a:p>
          </p:txBody>
        </p:sp>
      </p:grpSp>
      <p:grpSp>
        <p:nvGrpSpPr>
          <p:cNvPr id="10" name="Group 36"/>
          <p:cNvGrpSpPr>
            <a:grpSpLocks/>
          </p:cNvGrpSpPr>
          <p:nvPr/>
        </p:nvGrpSpPr>
        <p:grpSpPr bwMode="auto">
          <a:xfrm>
            <a:off x="6019800" y="2667000"/>
            <a:ext cx="1600200" cy="1371600"/>
            <a:chOff x="4080" y="1584"/>
            <a:chExt cx="1392" cy="1336"/>
          </a:xfrm>
        </p:grpSpPr>
        <p:pic>
          <p:nvPicPr>
            <p:cNvPr id="16732"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33" name="Text Box 38"/>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0:09</a:t>
              </a:r>
            </a:p>
          </p:txBody>
        </p:sp>
      </p:grpSp>
      <p:grpSp>
        <p:nvGrpSpPr>
          <p:cNvPr id="11" name="Group 39"/>
          <p:cNvGrpSpPr>
            <a:grpSpLocks/>
          </p:cNvGrpSpPr>
          <p:nvPr/>
        </p:nvGrpSpPr>
        <p:grpSpPr bwMode="auto">
          <a:xfrm>
            <a:off x="6019800" y="2667000"/>
            <a:ext cx="1600200" cy="1371600"/>
            <a:chOff x="4080" y="1584"/>
            <a:chExt cx="1392" cy="1336"/>
          </a:xfrm>
        </p:grpSpPr>
        <p:pic>
          <p:nvPicPr>
            <p:cNvPr id="16730"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31" name="Text Box 4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0:10</a:t>
              </a:r>
            </a:p>
          </p:txBody>
        </p:sp>
      </p:grpSp>
      <p:grpSp>
        <p:nvGrpSpPr>
          <p:cNvPr id="12" name="Group 42"/>
          <p:cNvGrpSpPr>
            <a:grpSpLocks/>
          </p:cNvGrpSpPr>
          <p:nvPr/>
        </p:nvGrpSpPr>
        <p:grpSpPr bwMode="auto">
          <a:xfrm>
            <a:off x="6019800" y="2667000"/>
            <a:ext cx="1600200" cy="1371600"/>
            <a:chOff x="4080" y="1584"/>
            <a:chExt cx="1392" cy="1336"/>
          </a:xfrm>
        </p:grpSpPr>
        <p:pic>
          <p:nvPicPr>
            <p:cNvPr id="16728"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29" name="Text Box 44"/>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0:11</a:t>
              </a:r>
            </a:p>
          </p:txBody>
        </p:sp>
      </p:grpSp>
      <p:grpSp>
        <p:nvGrpSpPr>
          <p:cNvPr id="13" name="Group 45"/>
          <p:cNvGrpSpPr>
            <a:grpSpLocks/>
          </p:cNvGrpSpPr>
          <p:nvPr/>
        </p:nvGrpSpPr>
        <p:grpSpPr bwMode="auto">
          <a:xfrm>
            <a:off x="6019800" y="2667000"/>
            <a:ext cx="1600200" cy="1371600"/>
            <a:chOff x="4080" y="1584"/>
            <a:chExt cx="1392" cy="1336"/>
          </a:xfrm>
        </p:grpSpPr>
        <p:pic>
          <p:nvPicPr>
            <p:cNvPr id="16726" name="Pictur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27" name="Text Box 47"/>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0:12</a:t>
              </a:r>
            </a:p>
          </p:txBody>
        </p:sp>
      </p:grpSp>
      <p:grpSp>
        <p:nvGrpSpPr>
          <p:cNvPr id="14" name="Group 48"/>
          <p:cNvGrpSpPr>
            <a:grpSpLocks/>
          </p:cNvGrpSpPr>
          <p:nvPr/>
        </p:nvGrpSpPr>
        <p:grpSpPr bwMode="auto">
          <a:xfrm>
            <a:off x="6019800" y="2667000"/>
            <a:ext cx="1600200" cy="1371600"/>
            <a:chOff x="4080" y="1584"/>
            <a:chExt cx="1392" cy="1336"/>
          </a:xfrm>
        </p:grpSpPr>
        <p:pic>
          <p:nvPicPr>
            <p:cNvPr id="16724"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25" name="Text Box 50"/>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0:13</a:t>
              </a:r>
            </a:p>
          </p:txBody>
        </p:sp>
      </p:grpSp>
      <p:grpSp>
        <p:nvGrpSpPr>
          <p:cNvPr id="15" name="Group 51"/>
          <p:cNvGrpSpPr>
            <a:grpSpLocks/>
          </p:cNvGrpSpPr>
          <p:nvPr/>
        </p:nvGrpSpPr>
        <p:grpSpPr bwMode="auto">
          <a:xfrm>
            <a:off x="6019800" y="2667000"/>
            <a:ext cx="1600200" cy="1371600"/>
            <a:chOff x="4080" y="1584"/>
            <a:chExt cx="1392" cy="1336"/>
          </a:xfrm>
        </p:grpSpPr>
        <p:pic>
          <p:nvPicPr>
            <p:cNvPr id="1672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23" name="Text Box 53"/>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0:14</a:t>
              </a:r>
            </a:p>
          </p:txBody>
        </p:sp>
      </p:grpSp>
      <p:grpSp>
        <p:nvGrpSpPr>
          <p:cNvPr id="16" name="Group 54"/>
          <p:cNvGrpSpPr>
            <a:grpSpLocks/>
          </p:cNvGrpSpPr>
          <p:nvPr/>
        </p:nvGrpSpPr>
        <p:grpSpPr bwMode="auto">
          <a:xfrm>
            <a:off x="6019800" y="2667000"/>
            <a:ext cx="1600200" cy="1371600"/>
            <a:chOff x="4080" y="1584"/>
            <a:chExt cx="1392" cy="1336"/>
          </a:xfrm>
        </p:grpSpPr>
        <p:pic>
          <p:nvPicPr>
            <p:cNvPr id="16720"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21" name="Text Box 56"/>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0:15</a:t>
              </a:r>
            </a:p>
          </p:txBody>
        </p:sp>
      </p:grpSp>
      <p:grpSp>
        <p:nvGrpSpPr>
          <p:cNvPr id="17" name="Group 57"/>
          <p:cNvGrpSpPr>
            <a:grpSpLocks/>
          </p:cNvGrpSpPr>
          <p:nvPr/>
        </p:nvGrpSpPr>
        <p:grpSpPr bwMode="auto">
          <a:xfrm>
            <a:off x="6019800" y="2667000"/>
            <a:ext cx="1600200" cy="1371600"/>
            <a:chOff x="4080" y="1584"/>
            <a:chExt cx="1392" cy="1336"/>
          </a:xfrm>
        </p:grpSpPr>
        <p:pic>
          <p:nvPicPr>
            <p:cNvPr id="16718" name="Picture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19" name="Text Box 59"/>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0:16</a:t>
              </a:r>
            </a:p>
          </p:txBody>
        </p:sp>
      </p:grpSp>
      <p:grpSp>
        <p:nvGrpSpPr>
          <p:cNvPr id="18" name="Group 60"/>
          <p:cNvGrpSpPr>
            <a:grpSpLocks/>
          </p:cNvGrpSpPr>
          <p:nvPr/>
        </p:nvGrpSpPr>
        <p:grpSpPr bwMode="auto">
          <a:xfrm>
            <a:off x="6019800" y="2667000"/>
            <a:ext cx="1600200" cy="1371600"/>
            <a:chOff x="4080" y="1584"/>
            <a:chExt cx="1392" cy="1336"/>
          </a:xfrm>
        </p:grpSpPr>
        <p:pic>
          <p:nvPicPr>
            <p:cNvPr id="16716"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17" name="Text Box 62"/>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0:17</a:t>
              </a:r>
            </a:p>
          </p:txBody>
        </p:sp>
      </p:grpSp>
      <p:grpSp>
        <p:nvGrpSpPr>
          <p:cNvPr id="19" name="Group 63"/>
          <p:cNvGrpSpPr>
            <a:grpSpLocks/>
          </p:cNvGrpSpPr>
          <p:nvPr/>
        </p:nvGrpSpPr>
        <p:grpSpPr bwMode="auto">
          <a:xfrm>
            <a:off x="6019800" y="2667000"/>
            <a:ext cx="1600200" cy="1371600"/>
            <a:chOff x="4080" y="1584"/>
            <a:chExt cx="1392" cy="1336"/>
          </a:xfrm>
        </p:grpSpPr>
        <p:pic>
          <p:nvPicPr>
            <p:cNvPr id="16714" name="Picture 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15" name="Text Box 65"/>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0:18</a:t>
              </a:r>
            </a:p>
          </p:txBody>
        </p:sp>
      </p:grpSp>
      <p:grpSp>
        <p:nvGrpSpPr>
          <p:cNvPr id="20" name="Group 66"/>
          <p:cNvGrpSpPr>
            <a:grpSpLocks/>
          </p:cNvGrpSpPr>
          <p:nvPr/>
        </p:nvGrpSpPr>
        <p:grpSpPr bwMode="auto">
          <a:xfrm>
            <a:off x="6019800" y="2667000"/>
            <a:ext cx="1600200" cy="1371600"/>
            <a:chOff x="4080" y="1584"/>
            <a:chExt cx="1392" cy="1336"/>
          </a:xfrm>
        </p:grpSpPr>
        <p:pic>
          <p:nvPicPr>
            <p:cNvPr id="16712" name="Picture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13" name="Text Box 68"/>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0:19</a:t>
              </a:r>
            </a:p>
          </p:txBody>
        </p:sp>
      </p:grpSp>
      <p:grpSp>
        <p:nvGrpSpPr>
          <p:cNvPr id="21" name="Group 69"/>
          <p:cNvGrpSpPr>
            <a:grpSpLocks/>
          </p:cNvGrpSpPr>
          <p:nvPr/>
        </p:nvGrpSpPr>
        <p:grpSpPr bwMode="auto">
          <a:xfrm>
            <a:off x="6019800" y="2667000"/>
            <a:ext cx="1600200" cy="1371600"/>
            <a:chOff x="4080" y="1584"/>
            <a:chExt cx="1392" cy="1336"/>
          </a:xfrm>
        </p:grpSpPr>
        <p:pic>
          <p:nvPicPr>
            <p:cNvPr id="16710" name="Picture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11" name="Text Box 7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0:20</a:t>
              </a:r>
            </a:p>
          </p:txBody>
        </p:sp>
      </p:grpSp>
      <p:grpSp>
        <p:nvGrpSpPr>
          <p:cNvPr id="22" name="Group 72"/>
          <p:cNvGrpSpPr>
            <a:grpSpLocks/>
          </p:cNvGrpSpPr>
          <p:nvPr/>
        </p:nvGrpSpPr>
        <p:grpSpPr bwMode="auto">
          <a:xfrm>
            <a:off x="6019800" y="2667000"/>
            <a:ext cx="1600200" cy="1371600"/>
            <a:chOff x="4080" y="1584"/>
            <a:chExt cx="1392" cy="1336"/>
          </a:xfrm>
        </p:grpSpPr>
        <p:pic>
          <p:nvPicPr>
            <p:cNvPr id="16708" name="Picture 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09" name="Text Box 74"/>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0:21</a:t>
              </a:r>
            </a:p>
          </p:txBody>
        </p:sp>
      </p:grpSp>
      <p:grpSp>
        <p:nvGrpSpPr>
          <p:cNvPr id="23" name="Group 75"/>
          <p:cNvGrpSpPr>
            <a:grpSpLocks/>
          </p:cNvGrpSpPr>
          <p:nvPr/>
        </p:nvGrpSpPr>
        <p:grpSpPr bwMode="auto">
          <a:xfrm>
            <a:off x="6019800" y="2667000"/>
            <a:ext cx="1600200" cy="1371600"/>
            <a:chOff x="4080" y="1584"/>
            <a:chExt cx="1392" cy="1336"/>
          </a:xfrm>
        </p:grpSpPr>
        <p:pic>
          <p:nvPicPr>
            <p:cNvPr id="16706" name="Picture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07" name="Text Box 77"/>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0:22</a:t>
              </a:r>
            </a:p>
          </p:txBody>
        </p:sp>
      </p:grpSp>
      <p:grpSp>
        <p:nvGrpSpPr>
          <p:cNvPr id="24" name="Group 78"/>
          <p:cNvGrpSpPr>
            <a:grpSpLocks/>
          </p:cNvGrpSpPr>
          <p:nvPr/>
        </p:nvGrpSpPr>
        <p:grpSpPr bwMode="auto">
          <a:xfrm>
            <a:off x="6019800" y="2667000"/>
            <a:ext cx="1600200" cy="1371600"/>
            <a:chOff x="4080" y="1584"/>
            <a:chExt cx="1392" cy="1336"/>
          </a:xfrm>
        </p:grpSpPr>
        <p:pic>
          <p:nvPicPr>
            <p:cNvPr id="16704"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05" name="Text Box 80"/>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0:23</a:t>
              </a:r>
            </a:p>
          </p:txBody>
        </p:sp>
      </p:grpSp>
      <p:grpSp>
        <p:nvGrpSpPr>
          <p:cNvPr id="25" name="Group 81"/>
          <p:cNvGrpSpPr>
            <a:grpSpLocks/>
          </p:cNvGrpSpPr>
          <p:nvPr/>
        </p:nvGrpSpPr>
        <p:grpSpPr bwMode="auto">
          <a:xfrm>
            <a:off x="6019800" y="2667000"/>
            <a:ext cx="1600200" cy="1371600"/>
            <a:chOff x="4080" y="1584"/>
            <a:chExt cx="1392" cy="1336"/>
          </a:xfrm>
        </p:grpSpPr>
        <p:pic>
          <p:nvPicPr>
            <p:cNvPr id="16702" name="Picture 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03" name="Text Box 83"/>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0:24</a:t>
              </a:r>
            </a:p>
          </p:txBody>
        </p:sp>
      </p:grpSp>
      <p:grpSp>
        <p:nvGrpSpPr>
          <p:cNvPr id="26" name="Group 84"/>
          <p:cNvGrpSpPr>
            <a:grpSpLocks/>
          </p:cNvGrpSpPr>
          <p:nvPr/>
        </p:nvGrpSpPr>
        <p:grpSpPr bwMode="auto">
          <a:xfrm>
            <a:off x="6019800" y="2667000"/>
            <a:ext cx="1600200" cy="1371600"/>
            <a:chOff x="4080" y="1584"/>
            <a:chExt cx="1392" cy="1336"/>
          </a:xfrm>
        </p:grpSpPr>
        <p:pic>
          <p:nvPicPr>
            <p:cNvPr id="16700" name="Picture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01" name="Text Box 86"/>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0:25</a:t>
              </a:r>
            </a:p>
          </p:txBody>
        </p:sp>
      </p:grpSp>
      <p:grpSp>
        <p:nvGrpSpPr>
          <p:cNvPr id="27" name="Group 87"/>
          <p:cNvGrpSpPr>
            <a:grpSpLocks/>
          </p:cNvGrpSpPr>
          <p:nvPr/>
        </p:nvGrpSpPr>
        <p:grpSpPr bwMode="auto">
          <a:xfrm>
            <a:off x="6019800" y="2667000"/>
            <a:ext cx="1600200" cy="1371600"/>
            <a:chOff x="4080" y="1584"/>
            <a:chExt cx="1392" cy="1336"/>
          </a:xfrm>
        </p:grpSpPr>
        <p:pic>
          <p:nvPicPr>
            <p:cNvPr id="16698" name="Picture 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9" name="Text Box 89"/>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0:26</a:t>
              </a:r>
            </a:p>
          </p:txBody>
        </p:sp>
      </p:grpSp>
      <p:grpSp>
        <p:nvGrpSpPr>
          <p:cNvPr id="28" name="Group 90"/>
          <p:cNvGrpSpPr>
            <a:grpSpLocks/>
          </p:cNvGrpSpPr>
          <p:nvPr/>
        </p:nvGrpSpPr>
        <p:grpSpPr bwMode="auto">
          <a:xfrm>
            <a:off x="6019800" y="2667000"/>
            <a:ext cx="1600200" cy="1371600"/>
            <a:chOff x="4080" y="1584"/>
            <a:chExt cx="1392" cy="1336"/>
          </a:xfrm>
        </p:grpSpPr>
        <p:pic>
          <p:nvPicPr>
            <p:cNvPr id="16696" name="Picture 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7" name="Text Box 92"/>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0:27</a:t>
              </a:r>
            </a:p>
          </p:txBody>
        </p:sp>
      </p:grpSp>
      <p:grpSp>
        <p:nvGrpSpPr>
          <p:cNvPr id="29" name="Group 93"/>
          <p:cNvGrpSpPr>
            <a:grpSpLocks/>
          </p:cNvGrpSpPr>
          <p:nvPr/>
        </p:nvGrpSpPr>
        <p:grpSpPr bwMode="auto">
          <a:xfrm>
            <a:off x="6019800" y="2667000"/>
            <a:ext cx="1600200" cy="1371600"/>
            <a:chOff x="4080" y="1584"/>
            <a:chExt cx="1392" cy="1336"/>
          </a:xfrm>
        </p:grpSpPr>
        <p:pic>
          <p:nvPicPr>
            <p:cNvPr id="16694" name="Picture 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5" name="Text Box 95"/>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0:28</a:t>
              </a:r>
            </a:p>
          </p:txBody>
        </p:sp>
      </p:grpSp>
      <p:grpSp>
        <p:nvGrpSpPr>
          <p:cNvPr id="30" name="Group 96"/>
          <p:cNvGrpSpPr>
            <a:grpSpLocks/>
          </p:cNvGrpSpPr>
          <p:nvPr/>
        </p:nvGrpSpPr>
        <p:grpSpPr bwMode="auto">
          <a:xfrm>
            <a:off x="6019800" y="2667000"/>
            <a:ext cx="1600200" cy="1371600"/>
            <a:chOff x="4080" y="1584"/>
            <a:chExt cx="1392" cy="1336"/>
          </a:xfrm>
        </p:grpSpPr>
        <p:pic>
          <p:nvPicPr>
            <p:cNvPr id="16692" name="Picture 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3" name="Text Box 98"/>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0:29</a:t>
              </a:r>
            </a:p>
          </p:txBody>
        </p:sp>
      </p:grpSp>
      <p:grpSp>
        <p:nvGrpSpPr>
          <p:cNvPr id="31" name="Group 99"/>
          <p:cNvGrpSpPr>
            <a:grpSpLocks/>
          </p:cNvGrpSpPr>
          <p:nvPr/>
        </p:nvGrpSpPr>
        <p:grpSpPr bwMode="auto">
          <a:xfrm>
            <a:off x="6019800" y="2667000"/>
            <a:ext cx="1600200" cy="1371600"/>
            <a:chOff x="4080" y="1584"/>
            <a:chExt cx="1392" cy="1336"/>
          </a:xfrm>
        </p:grpSpPr>
        <p:pic>
          <p:nvPicPr>
            <p:cNvPr id="16690" name="Picture 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 name="Text Box 10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0:30</a:t>
              </a:r>
            </a:p>
          </p:txBody>
        </p:sp>
      </p:grpSp>
      <p:grpSp>
        <p:nvGrpSpPr>
          <p:cNvPr id="15456" name="Group 102"/>
          <p:cNvGrpSpPr>
            <a:grpSpLocks/>
          </p:cNvGrpSpPr>
          <p:nvPr/>
        </p:nvGrpSpPr>
        <p:grpSpPr bwMode="auto">
          <a:xfrm>
            <a:off x="6019800" y="2667000"/>
            <a:ext cx="1600200" cy="1371600"/>
            <a:chOff x="4080" y="1584"/>
            <a:chExt cx="1392" cy="1336"/>
          </a:xfrm>
        </p:grpSpPr>
        <p:pic>
          <p:nvPicPr>
            <p:cNvPr id="16688" name="Picture 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89" name="Text Box 104"/>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0:31</a:t>
              </a:r>
            </a:p>
          </p:txBody>
        </p:sp>
      </p:grpSp>
      <p:grpSp>
        <p:nvGrpSpPr>
          <p:cNvPr id="15457" name="Group 105"/>
          <p:cNvGrpSpPr>
            <a:grpSpLocks/>
          </p:cNvGrpSpPr>
          <p:nvPr/>
        </p:nvGrpSpPr>
        <p:grpSpPr bwMode="auto">
          <a:xfrm>
            <a:off x="6019800" y="2667000"/>
            <a:ext cx="1600200" cy="1371600"/>
            <a:chOff x="4080" y="1584"/>
            <a:chExt cx="1392" cy="1336"/>
          </a:xfrm>
        </p:grpSpPr>
        <p:pic>
          <p:nvPicPr>
            <p:cNvPr id="16686" name="Picture 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87" name="Text Box 107"/>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0:32</a:t>
              </a:r>
            </a:p>
          </p:txBody>
        </p:sp>
      </p:grpSp>
      <p:grpSp>
        <p:nvGrpSpPr>
          <p:cNvPr id="15458" name="Group 108"/>
          <p:cNvGrpSpPr>
            <a:grpSpLocks/>
          </p:cNvGrpSpPr>
          <p:nvPr/>
        </p:nvGrpSpPr>
        <p:grpSpPr bwMode="auto">
          <a:xfrm>
            <a:off x="6019800" y="2667000"/>
            <a:ext cx="1600200" cy="1371600"/>
            <a:chOff x="4080" y="1584"/>
            <a:chExt cx="1392" cy="1336"/>
          </a:xfrm>
        </p:grpSpPr>
        <p:pic>
          <p:nvPicPr>
            <p:cNvPr id="16684" name="Picture 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85" name="Text Box 110"/>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0:33</a:t>
              </a:r>
            </a:p>
          </p:txBody>
        </p:sp>
      </p:grpSp>
      <p:grpSp>
        <p:nvGrpSpPr>
          <p:cNvPr id="15459" name="Group 111"/>
          <p:cNvGrpSpPr>
            <a:grpSpLocks/>
          </p:cNvGrpSpPr>
          <p:nvPr/>
        </p:nvGrpSpPr>
        <p:grpSpPr bwMode="auto">
          <a:xfrm>
            <a:off x="6019800" y="2667000"/>
            <a:ext cx="1600200" cy="1371600"/>
            <a:chOff x="4080" y="1584"/>
            <a:chExt cx="1392" cy="1336"/>
          </a:xfrm>
        </p:grpSpPr>
        <p:pic>
          <p:nvPicPr>
            <p:cNvPr id="16682" name="Picture 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83" name="Text Box 113"/>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0:34</a:t>
              </a:r>
            </a:p>
          </p:txBody>
        </p:sp>
      </p:grpSp>
      <p:grpSp>
        <p:nvGrpSpPr>
          <p:cNvPr id="15460" name="Group 114"/>
          <p:cNvGrpSpPr>
            <a:grpSpLocks/>
          </p:cNvGrpSpPr>
          <p:nvPr/>
        </p:nvGrpSpPr>
        <p:grpSpPr bwMode="auto">
          <a:xfrm>
            <a:off x="6019800" y="2667000"/>
            <a:ext cx="1600200" cy="1371600"/>
            <a:chOff x="4080" y="1584"/>
            <a:chExt cx="1392" cy="1336"/>
          </a:xfrm>
        </p:grpSpPr>
        <p:pic>
          <p:nvPicPr>
            <p:cNvPr id="16680" name="Picture 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81" name="Text Box 116"/>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0:35</a:t>
              </a:r>
            </a:p>
          </p:txBody>
        </p:sp>
      </p:grpSp>
      <p:grpSp>
        <p:nvGrpSpPr>
          <p:cNvPr id="15461" name="Group 117"/>
          <p:cNvGrpSpPr>
            <a:grpSpLocks/>
          </p:cNvGrpSpPr>
          <p:nvPr/>
        </p:nvGrpSpPr>
        <p:grpSpPr bwMode="auto">
          <a:xfrm>
            <a:off x="6019800" y="2667000"/>
            <a:ext cx="1600200" cy="1371600"/>
            <a:chOff x="4080" y="1584"/>
            <a:chExt cx="1392" cy="1336"/>
          </a:xfrm>
        </p:grpSpPr>
        <p:pic>
          <p:nvPicPr>
            <p:cNvPr id="16678" name="Picture 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79" name="Text Box 119"/>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0:36</a:t>
              </a:r>
            </a:p>
          </p:txBody>
        </p:sp>
      </p:grpSp>
      <p:grpSp>
        <p:nvGrpSpPr>
          <p:cNvPr id="15462" name="Group 120"/>
          <p:cNvGrpSpPr>
            <a:grpSpLocks/>
          </p:cNvGrpSpPr>
          <p:nvPr/>
        </p:nvGrpSpPr>
        <p:grpSpPr bwMode="auto">
          <a:xfrm>
            <a:off x="6019800" y="2667000"/>
            <a:ext cx="1600200" cy="1371600"/>
            <a:chOff x="4080" y="1584"/>
            <a:chExt cx="1392" cy="1336"/>
          </a:xfrm>
        </p:grpSpPr>
        <p:pic>
          <p:nvPicPr>
            <p:cNvPr id="16676" name="Picture 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77" name="Text Box 122"/>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0:37</a:t>
              </a:r>
            </a:p>
          </p:txBody>
        </p:sp>
      </p:grpSp>
      <p:grpSp>
        <p:nvGrpSpPr>
          <p:cNvPr id="15463" name="Group 123"/>
          <p:cNvGrpSpPr>
            <a:grpSpLocks/>
          </p:cNvGrpSpPr>
          <p:nvPr/>
        </p:nvGrpSpPr>
        <p:grpSpPr bwMode="auto">
          <a:xfrm>
            <a:off x="6019800" y="2667000"/>
            <a:ext cx="1600200" cy="1371600"/>
            <a:chOff x="4080" y="1584"/>
            <a:chExt cx="1392" cy="1336"/>
          </a:xfrm>
        </p:grpSpPr>
        <p:pic>
          <p:nvPicPr>
            <p:cNvPr id="16674" name="Picture 1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75" name="Text Box 125"/>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0:38</a:t>
              </a:r>
            </a:p>
          </p:txBody>
        </p:sp>
      </p:grpSp>
      <p:grpSp>
        <p:nvGrpSpPr>
          <p:cNvPr id="15464" name="Group 126"/>
          <p:cNvGrpSpPr>
            <a:grpSpLocks/>
          </p:cNvGrpSpPr>
          <p:nvPr/>
        </p:nvGrpSpPr>
        <p:grpSpPr bwMode="auto">
          <a:xfrm>
            <a:off x="6019800" y="2667000"/>
            <a:ext cx="1600200" cy="1371600"/>
            <a:chOff x="4080" y="1584"/>
            <a:chExt cx="1392" cy="1336"/>
          </a:xfrm>
        </p:grpSpPr>
        <p:pic>
          <p:nvPicPr>
            <p:cNvPr id="16672" name="Picture 1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73" name="Text Box 128"/>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0:39</a:t>
              </a:r>
            </a:p>
          </p:txBody>
        </p:sp>
      </p:grpSp>
      <p:grpSp>
        <p:nvGrpSpPr>
          <p:cNvPr id="15465" name="Group 129"/>
          <p:cNvGrpSpPr>
            <a:grpSpLocks/>
          </p:cNvGrpSpPr>
          <p:nvPr/>
        </p:nvGrpSpPr>
        <p:grpSpPr bwMode="auto">
          <a:xfrm>
            <a:off x="6019800" y="2667000"/>
            <a:ext cx="1600200" cy="1371600"/>
            <a:chOff x="4080" y="1584"/>
            <a:chExt cx="1392" cy="1336"/>
          </a:xfrm>
        </p:grpSpPr>
        <p:pic>
          <p:nvPicPr>
            <p:cNvPr id="16670" name="Picture 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71" name="Text Box 13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0:40</a:t>
              </a:r>
            </a:p>
          </p:txBody>
        </p:sp>
      </p:grpSp>
      <p:grpSp>
        <p:nvGrpSpPr>
          <p:cNvPr id="15466" name="Group 132"/>
          <p:cNvGrpSpPr>
            <a:grpSpLocks/>
          </p:cNvGrpSpPr>
          <p:nvPr/>
        </p:nvGrpSpPr>
        <p:grpSpPr bwMode="auto">
          <a:xfrm>
            <a:off x="6019800" y="2667000"/>
            <a:ext cx="1600200" cy="1371600"/>
            <a:chOff x="4080" y="1584"/>
            <a:chExt cx="1392" cy="1336"/>
          </a:xfrm>
        </p:grpSpPr>
        <p:pic>
          <p:nvPicPr>
            <p:cNvPr id="16668" name="Picture 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69" name="Text Box 134"/>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0:41</a:t>
              </a:r>
            </a:p>
          </p:txBody>
        </p:sp>
      </p:grpSp>
      <p:grpSp>
        <p:nvGrpSpPr>
          <p:cNvPr id="15467" name="Group 135"/>
          <p:cNvGrpSpPr>
            <a:grpSpLocks/>
          </p:cNvGrpSpPr>
          <p:nvPr/>
        </p:nvGrpSpPr>
        <p:grpSpPr bwMode="auto">
          <a:xfrm>
            <a:off x="6019800" y="2667000"/>
            <a:ext cx="1600200" cy="1371600"/>
            <a:chOff x="4080" y="1584"/>
            <a:chExt cx="1392" cy="1336"/>
          </a:xfrm>
        </p:grpSpPr>
        <p:pic>
          <p:nvPicPr>
            <p:cNvPr id="16666" name="Picture 1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67" name="Text Box 137"/>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0:42</a:t>
              </a:r>
            </a:p>
          </p:txBody>
        </p:sp>
      </p:grpSp>
      <p:grpSp>
        <p:nvGrpSpPr>
          <p:cNvPr id="15468" name="Group 138"/>
          <p:cNvGrpSpPr>
            <a:grpSpLocks/>
          </p:cNvGrpSpPr>
          <p:nvPr/>
        </p:nvGrpSpPr>
        <p:grpSpPr bwMode="auto">
          <a:xfrm>
            <a:off x="6019800" y="2667000"/>
            <a:ext cx="1600200" cy="1371600"/>
            <a:chOff x="4080" y="1584"/>
            <a:chExt cx="1392" cy="1336"/>
          </a:xfrm>
        </p:grpSpPr>
        <p:pic>
          <p:nvPicPr>
            <p:cNvPr id="16664" name="Picture 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65" name="Text Box 140"/>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0:43</a:t>
              </a:r>
            </a:p>
          </p:txBody>
        </p:sp>
      </p:grpSp>
      <p:grpSp>
        <p:nvGrpSpPr>
          <p:cNvPr id="15469" name="Group 141"/>
          <p:cNvGrpSpPr>
            <a:grpSpLocks/>
          </p:cNvGrpSpPr>
          <p:nvPr/>
        </p:nvGrpSpPr>
        <p:grpSpPr bwMode="auto">
          <a:xfrm>
            <a:off x="6019800" y="2667000"/>
            <a:ext cx="1600200" cy="1371600"/>
            <a:chOff x="4080" y="1584"/>
            <a:chExt cx="1392" cy="1336"/>
          </a:xfrm>
        </p:grpSpPr>
        <p:pic>
          <p:nvPicPr>
            <p:cNvPr id="16662" name="Picture 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63" name="Text Box 143"/>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0:44</a:t>
              </a:r>
            </a:p>
          </p:txBody>
        </p:sp>
      </p:grpSp>
      <p:grpSp>
        <p:nvGrpSpPr>
          <p:cNvPr id="15470" name="Group 144"/>
          <p:cNvGrpSpPr>
            <a:grpSpLocks/>
          </p:cNvGrpSpPr>
          <p:nvPr/>
        </p:nvGrpSpPr>
        <p:grpSpPr bwMode="auto">
          <a:xfrm>
            <a:off x="6019800" y="2667000"/>
            <a:ext cx="1600200" cy="1371600"/>
            <a:chOff x="4080" y="1584"/>
            <a:chExt cx="1392" cy="1336"/>
          </a:xfrm>
        </p:grpSpPr>
        <p:pic>
          <p:nvPicPr>
            <p:cNvPr id="16660" name="Picture 1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61" name="Text Box 146"/>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0:45</a:t>
              </a:r>
            </a:p>
          </p:txBody>
        </p:sp>
      </p:grpSp>
      <p:grpSp>
        <p:nvGrpSpPr>
          <p:cNvPr id="15471" name="Group 147"/>
          <p:cNvGrpSpPr>
            <a:grpSpLocks/>
          </p:cNvGrpSpPr>
          <p:nvPr/>
        </p:nvGrpSpPr>
        <p:grpSpPr bwMode="auto">
          <a:xfrm>
            <a:off x="6019800" y="2667000"/>
            <a:ext cx="1600200" cy="1371600"/>
            <a:chOff x="4080" y="1584"/>
            <a:chExt cx="1392" cy="1336"/>
          </a:xfrm>
        </p:grpSpPr>
        <p:pic>
          <p:nvPicPr>
            <p:cNvPr id="16658" name="Picture 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59" name="Text Box 149"/>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0:46</a:t>
              </a:r>
            </a:p>
          </p:txBody>
        </p:sp>
      </p:grpSp>
      <p:grpSp>
        <p:nvGrpSpPr>
          <p:cNvPr id="15472" name="Group 150"/>
          <p:cNvGrpSpPr>
            <a:grpSpLocks/>
          </p:cNvGrpSpPr>
          <p:nvPr/>
        </p:nvGrpSpPr>
        <p:grpSpPr bwMode="auto">
          <a:xfrm>
            <a:off x="6019800" y="2667000"/>
            <a:ext cx="1600200" cy="1371600"/>
            <a:chOff x="4080" y="1584"/>
            <a:chExt cx="1392" cy="1336"/>
          </a:xfrm>
        </p:grpSpPr>
        <p:pic>
          <p:nvPicPr>
            <p:cNvPr id="16656" name="Picture 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57" name="Text Box 152"/>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0:47</a:t>
              </a:r>
            </a:p>
          </p:txBody>
        </p:sp>
      </p:grpSp>
      <p:grpSp>
        <p:nvGrpSpPr>
          <p:cNvPr id="15473" name="Group 153"/>
          <p:cNvGrpSpPr>
            <a:grpSpLocks/>
          </p:cNvGrpSpPr>
          <p:nvPr/>
        </p:nvGrpSpPr>
        <p:grpSpPr bwMode="auto">
          <a:xfrm>
            <a:off x="6019800" y="2667000"/>
            <a:ext cx="1600200" cy="1371600"/>
            <a:chOff x="4080" y="1584"/>
            <a:chExt cx="1392" cy="1336"/>
          </a:xfrm>
        </p:grpSpPr>
        <p:pic>
          <p:nvPicPr>
            <p:cNvPr id="16654" name="Picture 1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55" name="Text Box 155"/>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0:48</a:t>
              </a:r>
            </a:p>
          </p:txBody>
        </p:sp>
      </p:grpSp>
      <p:grpSp>
        <p:nvGrpSpPr>
          <p:cNvPr id="15474" name="Group 156"/>
          <p:cNvGrpSpPr>
            <a:grpSpLocks/>
          </p:cNvGrpSpPr>
          <p:nvPr/>
        </p:nvGrpSpPr>
        <p:grpSpPr bwMode="auto">
          <a:xfrm>
            <a:off x="6019800" y="2667000"/>
            <a:ext cx="1600200" cy="1371600"/>
            <a:chOff x="4080" y="1584"/>
            <a:chExt cx="1392" cy="1336"/>
          </a:xfrm>
        </p:grpSpPr>
        <p:pic>
          <p:nvPicPr>
            <p:cNvPr id="16652" name="Picture 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53" name="Text Box 158"/>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0:49</a:t>
              </a:r>
            </a:p>
          </p:txBody>
        </p:sp>
      </p:grpSp>
      <p:grpSp>
        <p:nvGrpSpPr>
          <p:cNvPr id="15475" name="Group 159"/>
          <p:cNvGrpSpPr>
            <a:grpSpLocks/>
          </p:cNvGrpSpPr>
          <p:nvPr/>
        </p:nvGrpSpPr>
        <p:grpSpPr bwMode="auto">
          <a:xfrm>
            <a:off x="6019800" y="2667000"/>
            <a:ext cx="1600200" cy="1371600"/>
            <a:chOff x="4080" y="1584"/>
            <a:chExt cx="1392" cy="1336"/>
          </a:xfrm>
        </p:grpSpPr>
        <p:pic>
          <p:nvPicPr>
            <p:cNvPr id="16650" name="Picture 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51" name="Text Box 16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0:50</a:t>
              </a:r>
            </a:p>
          </p:txBody>
        </p:sp>
      </p:grpSp>
      <p:grpSp>
        <p:nvGrpSpPr>
          <p:cNvPr id="15476" name="Group 162"/>
          <p:cNvGrpSpPr>
            <a:grpSpLocks/>
          </p:cNvGrpSpPr>
          <p:nvPr/>
        </p:nvGrpSpPr>
        <p:grpSpPr bwMode="auto">
          <a:xfrm>
            <a:off x="6019800" y="2667000"/>
            <a:ext cx="1600200" cy="1371600"/>
            <a:chOff x="4080" y="1584"/>
            <a:chExt cx="1392" cy="1336"/>
          </a:xfrm>
        </p:grpSpPr>
        <p:pic>
          <p:nvPicPr>
            <p:cNvPr id="16648" name="Picture 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49" name="Text Box 164"/>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0:51</a:t>
              </a:r>
            </a:p>
          </p:txBody>
        </p:sp>
      </p:grpSp>
      <p:grpSp>
        <p:nvGrpSpPr>
          <p:cNvPr id="15477" name="Group 165"/>
          <p:cNvGrpSpPr>
            <a:grpSpLocks/>
          </p:cNvGrpSpPr>
          <p:nvPr/>
        </p:nvGrpSpPr>
        <p:grpSpPr bwMode="auto">
          <a:xfrm>
            <a:off x="6019800" y="2667000"/>
            <a:ext cx="1600200" cy="1371600"/>
            <a:chOff x="4080" y="1584"/>
            <a:chExt cx="1392" cy="1336"/>
          </a:xfrm>
        </p:grpSpPr>
        <p:pic>
          <p:nvPicPr>
            <p:cNvPr id="16646" name="Picture 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47" name="Text Box 167"/>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0:52</a:t>
              </a:r>
            </a:p>
          </p:txBody>
        </p:sp>
      </p:grpSp>
      <p:grpSp>
        <p:nvGrpSpPr>
          <p:cNvPr id="15478" name="Group 168"/>
          <p:cNvGrpSpPr>
            <a:grpSpLocks/>
          </p:cNvGrpSpPr>
          <p:nvPr/>
        </p:nvGrpSpPr>
        <p:grpSpPr bwMode="auto">
          <a:xfrm>
            <a:off x="6019800" y="2667000"/>
            <a:ext cx="1600200" cy="1371600"/>
            <a:chOff x="4080" y="1584"/>
            <a:chExt cx="1392" cy="1336"/>
          </a:xfrm>
        </p:grpSpPr>
        <p:pic>
          <p:nvPicPr>
            <p:cNvPr id="16644" name="Picture 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45" name="Text Box 170"/>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0:53</a:t>
              </a:r>
            </a:p>
          </p:txBody>
        </p:sp>
      </p:grpSp>
      <p:grpSp>
        <p:nvGrpSpPr>
          <p:cNvPr id="15479" name="Group 171"/>
          <p:cNvGrpSpPr>
            <a:grpSpLocks/>
          </p:cNvGrpSpPr>
          <p:nvPr/>
        </p:nvGrpSpPr>
        <p:grpSpPr bwMode="auto">
          <a:xfrm>
            <a:off x="6019800" y="2667000"/>
            <a:ext cx="1600200" cy="1371600"/>
            <a:chOff x="4080" y="1584"/>
            <a:chExt cx="1392" cy="1336"/>
          </a:xfrm>
        </p:grpSpPr>
        <p:pic>
          <p:nvPicPr>
            <p:cNvPr id="16642" name="Picture 1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43" name="Text Box 173"/>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0:54</a:t>
              </a:r>
            </a:p>
          </p:txBody>
        </p:sp>
      </p:grpSp>
      <p:grpSp>
        <p:nvGrpSpPr>
          <p:cNvPr id="15480" name="Group 174"/>
          <p:cNvGrpSpPr>
            <a:grpSpLocks/>
          </p:cNvGrpSpPr>
          <p:nvPr/>
        </p:nvGrpSpPr>
        <p:grpSpPr bwMode="auto">
          <a:xfrm>
            <a:off x="6019800" y="2667000"/>
            <a:ext cx="1600200" cy="1371600"/>
            <a:chOff x="4080" y="1584"/>
            <a:chExt cx="1392" cy="1336"/>
          </a:xfrm>
        </p:grpSpPr>
        <p:pic>
          <p:nvPicPr>
            <p:cNvPr id="16640" name="Picture 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41" name="Text Box 176"/>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0:55</a:t>
              </a:r>
            </a:p>
          </p:txBody>
        </p:sp>
      </p:grpSp>
      <p:grpSp>
        <p:nvGrpSpPr>
          <p:cNvPr id="15481" name="Group 177"/>
          <p:cNvGrpSpPr>
            <a:grpSpLocks/>
          </p:cNvGrpSpPr>
          <p:nvPr/>
        </p:nvGrpSpPr>
        <p:grpSpPr bwMode="auto">
          <a:xfrm>
            <a:off x="6019800" y="2667000"/>
            <a:ext cx="1600200" cy="1371600"/>
            <a:chOff x="4080" y="1584"/>
            <a:chExt cx="1392" cy="1336"/>
          </a:xfrm>
        </p:grpSpPr>
        <p:pic>
          <p:nvPicPr>
            <p:cNvPr id="16638" name="Picture 1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39" name="Text Box 179"/>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0:56</a:t>
              </a:r>
            </a:p>
          </p:txBody>
        </p:sp>
      </p:grpSp>
      <p:grpSp>
        <p:nvGrpSpPr>
          <p:cNvPr id="15482" name="Group 180"/>
          <p:cNvGrpSpPr>
            <a:grpSpLocks/>
          </p:cNvGrpSpPr>
          <p:nvPr/>
        </p:nvGrpSpPr>
        <p:grpSpPr bwMode="auto">
          <a:xfrm>
            <a:off x="6019800" y="2667000"/>
            <a:ext cx="1600200" cy="1371600"/>
            <a:chOff x="4080" y="1584"/>
            <a:chExt cx="1392" cy="1336"/>
          </a:xfrm>
        </p:grpSpPr>
        <p:pic>
          <p:nvPicPr>
            <p:cNvPr id="16636" name="Picture 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37" name="Text Box 182"/>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0:57</a:t>
              </a:r>
            </a:p>
          </p:txBody>
        </p:sp>
      </p:grpSp>
      <p:grpSp>
        <p:nvGrpSpPr>
          <p:cNvPr id="15726" name="Group 183"/>
          <p:cNvGrpSpPr>
            <a:grpSpLocks/>
          </p:cNvGrpSpPr>
          <p:nvPr/>
        </p:nvGrpSpPr>
        <p:grpSpPr bwMode="auto">
          <a:xfrm>
            <a:off x="6019800" y="2667000"/>
            <a:ext cx="1600200" cy="1371600"/>
            <a:chOff x="4080" y="1584"/>
            <a:chExt cx="1392" cy="1336"/>
          </a:xfrm>
        </p:grpSpPr>
        <p:pic>
          <p:nvPicPr>
            <p:cNvPr id="16634" name="Picture 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35" name="Text Box 185"/>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0:58</a:t>
              </a:r>
            </a:p>
          </p:txBody>
        </p:sp>
      </p:grpSp>
      <p:grpSp>
        <p:nvGrpSpPr>
          <p:cNvPr id="15727" name="Group 186"/>
          <p:cNvGrpSpPr>
            <a:grpSpLocks/>
          </p:cNvGrpSpPr>
          <p:nvPr/>
        </p:nvGrpSpPr>
        <p:grpSpPr bwMode="auto">
          <a:xfrm>
            <a:off x="6019800" y="2667000"/>
            <a:ext cx="1600200" cy="1371600"/>
            <a:chOff x="4080" y="1584"/>
            <a:chExt cx="1392" cy="1336"/>
          </a:xfrm>
        </p:grpSpPr>
        <p:pic>
          <p:nvPicPr>
            <p:cNvPr id="16632" name="Picture 1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33" name="Text Box 188"/>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0:59</a:t>
              </a:r>
            </a:p>
          </p:txBody>
        </p:sp>
      </p:grpSp>
      <p:grpSp>
        <p:nvGrpSpPr>
          <p:cNvPr id="15728" name="Group 189"/>
          <p:cNvGrpSpPr>
            <a:grpSpLocks/>
          </p:cNvGrpSpPr>
          <p:nvPr/>
        </p:nvGrpSpPr>
        <p:grpSpPr bwMode="auto">
          <a:xfrm>
            <a:off x="6019800" y="2667000"/>
            <a:ext cx="1600200" cy="1371600"/>
            <a:chOff x="4080" y="1584"/>
            <a:chExt cx="1392" cy="1336"/>
          </a:xfrm>
        </p:grpSpPr>
        <p:pic>
          <p:nvPicPr>
            <p:cNvPr id="16630" name="Picture 1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31" name="Text Box 19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1:00</a:t>
              </a:r>
            </a:p>
          </p:txBody>
        </p:sp>
      </p:grpSp>
      <p:grpSp>
        <p:nvGrpSpPr>
          <p:cNvPr id="15729" name="Group 192"/>
          <p:cNvGrpSpPr>
            <a:grpSpLocks/>
          </p:cNvGrpSpPr>
          <p:nvPr/>
        </p:nvGrpSpPr>
        <p:grpSpPr bwMode="auto">
          <a:xfrm>
            <a:off x="6019800" y="2667000"/>
            <a:ext cx="1600200" cy="1371600"/>
            <a:chOff x="4080" y="1584"/>
            <a:chExt cx="1392" cy="1336"/>
          </a:xfrm>
        </p:grpSpPr>
        <p:pic>
          <p:nvPicPr>
            <p:cNvPr id="16628" name="Picture 1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29" name="Text Box 194"/>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1:01</a:t>
              </a:r>
            </a:p>
          </p:txBody>
        </p:sp>
      </p:grpSp>
      <p:grpSp>
        <p:nvGrpSpPr>
          <p:cNvPr id="15730" name="Group 195"/>
          <p:cNvGrpSpPr>
            <a:grpSpLocks/>
          </p:cNvGrpSpPr>
          <p:nvPr/>
        </p:nvGrpSpPr>
        <p:grpSpPr bwMode="auto">
          <a:xfrm>
            <a:off x="6019800" y="2667000"/>
            <a:ext cx="1600200" cy="1371600"/>
            <a:chOff x="4080" y="1584"/>
            <a:chExt cx="1392" cy="1336"/>
          </a:xfrm>
        </p:grpSpPr>
        <p:pic>
          <p:nvPicPr>
            <p:cNvPr id="16626" name="Picture 1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27" name="Text Box 197"/>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1:02</a:t>
              </a:r>
            </a:p>
          </p:txBody>
        </p:sp>
      </p:grpSp>
      <p:grpSp>
        <p:nvGrpSpPr>
          <p:cNvPr id="15731" name="Group 198"/>
          <p:cNvGrpSpPr>
            <a:grpSpLocks/>
          </p:cNvGrpSpPr>
          <p:nvPr/>
        </p:nvGrpSpPr>
        <p:grpSpPr bwMode="auto">
          <a:xfrm>
            <a:off x="6019800" y="2667000"/>
            <a:ext cx="1600200" cy="1371600"/>
            <a:chOff x="4080" y="1584"/>
            <a:chExt cx="1392" cy="1336"/>
          </a:xfrm>
        </p:grpSpPr>
        <p:pic>
          <p:nvPicPr>
            <p:cNvPr id="16624" name="Picture 1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25" name="Text Box 200"/>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1:03</a:t>
              </a:r>
            </a:p>
          </p:txBody>
        </p:sp>
      </p:grpSp>
      <p:grpSp>
        <p:nvGrpSpPr>
          <p:cNvPr id="15732" name="Group 201"/>
          <p:cNvGrpSpPr>
            <a:grpSpLocks/>
          </p:cNvGrpSpPr>
          <p:nvPr/>
        </p:nvGrpSpPr>
        <p:grpSpPr bwMode="auto">
          <a:xfrm>
            <a:off x="6019800" y="2667000"/>
            <a:ext cx="1600200" cy="1371600"/>
            <a:chOff x="4080" y="1584"/>
            <a:chExt cx="1392" cy="1336"/>
          </a:xfrm>
        </p:grpSpPr>
        <p:pic>
          <p:nvPicPr>
            <p:cNvPr id="16622" name="Picture 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23" name="Text Box 203"/>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1:04</a:t>
              </a:r>
            </a:p>
          </p:txBody>
        </p:sp>
      </p:grpSp>
      <p:grpSp>
        <p:nvGrpSpPr>
          <p:cNvPr id="15733" name="Group 204"/>
          <p:cNvGrpSpPr>
            <a:grpSpLocks/>
          </p:cNvGrpSpPr>
          <p:nvPr/>
        </p:nvGrpSpPr>
        <p:grpSpPr bwMode="auto">
          <a:xfrm>
            <a:off x="6019800" y="2667000"/>
            <a:ext cx="1600200" cy="1371600"/>
            <a:chOff x="4080" y="1584"/>
            <a:chExt cx="1392" cy="1336"/>
          </a:xfrm>
        </p:grpSpPr>
        <p:pic>
          <p:nvPicPr>
            <p:cNvPr id="16620" name="Picture 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21" name="Text Box 206"/>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1:05</a:t>
              </a:r>
            </a:p>
          </p:txBody>
        </p:sp>
      </p:grpSp>
      <p:grpSp>
        <p:nvGrpSpPr>
          <p:cNvPr id="15734" name="Group 207"/>
          <p:cNvGrpSpPr>
            <a:grpSpLocks/>
          </p:cNvGrpSpPr>
          <p:nvPr/>
        </p:nvGrpSpPr>
        <p:grpSpPr bwMode="auto">
          <a:xfrm>
            <a:off x="6019800" y="2667000"/>
            <a:ext cx="1600200" cy="1371600"/>
            <a:chOff x="4080" y="1584"/>
            <a:chExt cx="1392" cy="1336"/>
          </a:xfrm>
        </p:grpSpPr>
        <p:pic>
          <p:nvPicPr>
            <p:cNvPr id="16618" name="Picture 2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19" name="Text Box 209"/>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1:06</a:t>
              </a:r>
            </a:p>
          </p:txBody>
        </p:sp>
      </p:grpSp>
      <p:grpSp>
        <p:nvGrpSpPr>
          <p:cNvPr id="15735" name="Group 210"/>
          <p:cNvGrpSpPr>
            <a:grpSpLocks/>
          </p:cNvGrpSpPr>
          <p:nvPr/>
        </p:nvGrpSpPr>
        <p:grpSpPr bwMode="auto">
          <a:xfrm>
            <a:off x="6019800" y="2667000"/>
            <a:ext cx="1600200" cy="1371600"/>
            <a:chOff x="4080" y="1584"/>
            <a:chExt cx="1392" cy="1336"/>
          </a:xfrm>
        </p:grpSpPr>
        <p:pic>
          <p:nvPicPr>
            <p:cNvPr id="16616" name="Picture 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17" name="Text Box 212"/>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1:07</a:t>
              </a:r>
            </a:p>
          </p:txBody>
        </p:sp>
      </p:grpSp>
      <p:grpSp>
        <p:nvGrpSpPr>
          <p:cNvPr id="15736" name="Group 213"/>
          <p:cNvGrpSpPr>
            <a:grpSpLocks/>
          </p:cNvGrpSpPr>
          <p:nvPr/>
        </p:nvGrpSpPr>
        <p:grpSpPr bwMode="auto">
          <a:xfrm>
            <a:off x="6019800" y="2667000"/>
            <a:ext cx="1600200" cy="1371600"/>
            <a:chOff x="4080" y="1584"/>
            <a:chExt cx="1392" cy="1336"/>
          </a:xfrm>
        </p:grpSpPr>
        <p:pic>
          <p:nvPicPr>
            <p:cNvPr id="16614" name="Picture 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15" name="Text Box 215"/>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1:08</a:t>
              </a:r>
            </a:p>
          </p:txBody>
        </p:sp>
      </p:grpSp>
      <p:grpSp>
        <p:nvGrpSpPr>
          <p:cNvPr id="15737" name="Group 216"/>
          <p:cNvGrpSpPr>
            <a:grpSpLocks/>
          </p:cNvGrpSpPr>
          <p:nvPr/>
        </p:nvGrpSpPr>
        <p:grpSpPr bwMode="auto">
          <a:xfrm>
            <a:off x="6019800" y="2667000"/>
            <a:ext cx="1600200" cy="1371600"/>
            <a:chOff x="4080" y="1584"/>
            <a:chExt cx="1392" cy="1336"/>
          </a:xfrm>
        </p:grpSpPr>
        <p:pic>
          <p:nvPicPr>
            <p:cNvPr id="16612" name="Picture 2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13" name="Text Box 218"/>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1:09</a:t>
              </a:r>
            </a:p>
          </p:txBody>
        </p:sp>
      </p:grpSp>
      <p:grpSp>
        <p:nvGrpSpPr>
          <p:cNvPr id="15738" name="Group 219"/>
          <p:cNvGrpSpPr>
            <a:grpSpLocks/>
          </p:cNvGrpSpPr>
          <p:nvPr/>
        </p:nvGrpSpPr>
        <p:grpSpPr bwMode="auto">
          <a:xfrm>
            <a:off x="6019800" y="2667000"/>
            <a:ext cx="1600200" cy="1371600"/>
            <a:chOff x="4080" y="1584"/>
            <a:chExt cx="1392" cy="1336"/>
          </a:xfrm>
        </p:grpSpPr>
        <p:pic>
          <p:nvPicPr>
            <p:cNvPr id="16610" name="Picture 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11" name="Text Box 22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1:10</a:t>
              </a:r>
            </a:p>
          </p:txBody>
        </p:sp>
      </p:grpSp>
      <p:grpSp>
        <p:nvGrpSpPr>
          <p:cNvPr id="15739" name="Group 222"/>
          <p:cNvGrpSpPr>
            <a:grpSpLocks/>
          </p:cNvGrpSpPr>
          <p:nvPr/>
        </p:nvGrpSpPr>
        <p:grpSpPr bwMode="auto">
          <a:xfrm>
            <a:off x="6019800" y="2667000"/>
            <a:ext cx="1600200" cy="1371600"/>
            <a:chOff x="4080" y="1584"/>
            <a:chExt cx="1392" cy="1336"/>
          </a:xfrm>
        </p:grpSpPr>
        <p:pic>
          <p:nvPicPr>
            <p:cNvPr id="16608" name="Picture 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09" name="Text Box 224"/>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1:11</a:t>
              </a:r>
            </a:p>
          </p:txBody>
        </p:sp>
      </p:grpSp>
      <p:grpSp>
        <p:nvGrpSpPr>
          <p:cNvPr id="15740" name="Group 225"/>
          <p:cNvGrpSpPr>
            <a:grpSpLocks/>
          </p:cNvGrpSpPr>
          <p:nvPr/>
        </p:nvGrpSpPr>
        <p:grpSpPr bwMode="auto">
          <a:xfrm>
            <a:off x="6019800" y="2667000"/>
            <a:ext cx="1600200" cy="1371600"/>
            <a:chOff x="4080" y="1584"/>
            <a:chExt cx="1392" cy="1336"/>
          </a:xfrm>
        </p:grpSpPr>
        <p:pic>
          <p:nvPicPr>
            <p:cNvPr id="16606" name="Picture 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07" name="Text Box 227"/>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1:12</a:t>
              </a:r>
            </a:p>
          </p:txBody>
        </p:sp>
      </p:grpSp>
      <p:grpSp>
        <p:nvGrpSpPr>
          <p:cNvPr id="15741" name="Group 228"/>
          <p:cNvGrpSpPr>
            <a:grpSpLocks/>
          </p:cNvGrpSpPr>
          <p:nvPr/>
        </p:nvGrpSpPr>
        <p:grpSpPr bwMode="auto">
          <a:xfrm>
            <a:off x="6019800" y="2667000"/>
            <a:ext cx="1600200" cy="1371600"/>
            <a:chOff x="4080" y="1584"/>
            <a:chExt cx="1392" cy="1336"/>
          </a:xfrm>
        </p:grpSpPr>
        <p:pic>
          <p:nvPicPr>
            <p:cNvPr id="16604" name="Picture 2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05" name="Text Box 230"/>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1:13</a:t>
              </a:r>
            </a:p>
          </p:txBody>
        </p:sp>
      </p:grpSp>
      <p:grpSp>
        <p:nvGrpSpPr>
          <p:cNvPr id="15742" name="Group 231"/>
          <p:cNvGrpSpPr>
            <a:grpSpLocks/>
          </p:cNvGrpSpPr>
          <p:nvPr/>
        </p:nvGrpSpPr>
        <p:grpSpPr bwMode="auto">
          <a:xfrm>
            <a:off x="6019800" y="2667000"/>
            <a:ext cx="1600200" cy="1371600"/>
            <a:chOff x="4080" y="1584"/>
            <a:chExt cx="1392" cy="1336"/>
          </a:xfrm>
        </p:grpSpPr>
        <p:pic>
          <p:nvPicPr>
            <p:cNvPr id="16602" name="Picture 2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03" name="Text Box 233"/>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1:14</a:t>
              </a:r>
            </a:p>
          </p:txBody>
        </p:sp>
      </p:grpSp>
      <p:grpSp>
        <p:nvGrpSpPr>
          <p:cNvPr id="15743" name="Group 234"/>
          <p:cNvGrpSpPr>
            <a:grpSpLocks/>
          </p:cNvGrpSpPr>
          <p:nvPr/>
        </p:nvGrpSpPr>
        <p:grpSpPr bwMode="auto">
          <a:xfrm>
            <a:off x="6019800" y="2667000"/>
            <a:ext cx="1600200" cy="1371600"/>
            <a:chOff x="4080" y="1584"/>
            <a:chExt cx="1392" cy="1336"/>
          </a:xfrm>
        </p:grpSpPr>
        <p:pic>
          <p:nvPicPr>
            <p:cNvPr id="16600" name="Picture 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01" name="Text Box 236"/>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1:15</a:t>
              </a:r>
            </a:p>
          </p:txBody>
        </p:sp>
      </p:grpSp>
      <p:grpSp>
        <p:nvGrpSpPr>
          <p:cNvPr id="15744" name="Group 237"/>
          <p:cNvGrpSpPr>
            <a:grpSpLocks/>
          </p:cNvGrpSpPr>
          <p:nvPr/>
        </p:nvGrpSpPr>
        <p:grpSpPr bwMode="auto">
          <a:xfrm>
            <a:off x="6019800" y="2667000"/>
            <a:ext cx="1600200" cy="1371600"/>
            <a:chOff x="4080" y="1584"/>
            <a:chExt cx="1392" cy="1336"/>
          </a:xfrm>
        </p:grpSpPr>
        <p:pic>
          <p:nvPicPr>
            <p:cNvPr id="16598" name="Picture 2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9" name="Text Box 239"/>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1:16</a:t>
              </a:r>
            </a:p>
          </p:txBody>
        </p:sp>
      </p:grpSp>
      <p:grpSp>
        <p:nvGrpSpPr>
          <p:cNvPr id="15745" name="Group 240"/>
          <p:cNvGrpSpPr>
            <a:grpSpLocks/>
          </p:cNvGrpSpPr>
          <p:nvPr/>
        </p:nvGrpSpPr>
        <p:grpSpPr bwMode="auto">
          <a:xfrm>
            <a:off x="6019800" y="2667000"/>
            <a:ext cx="1600200" cy="1371600"/>
            <a:chOff x="4080" y="1584"/>
            <a:chExt cx="1392" cy="1336"/>
          </a:xfrm>
        </p:grpSpPr>
        <p:pic>
          <p:nvPicPr>
            <p:cNvPr id="16596" name="Picture 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7" name="Text Box 242"/>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1:17</a:t>
              </a:r>
            </a:p>
          </p:txBody>
        </p:sp>
      </p:grpSp>
      <p:grpSp>
        <p:nvGrpSpPr>
          <p:cNvPr id="15746" name="Group 243"/>
          <p:cNvGrpSpPr>
            <a:grpSpLocks/>
          </p:cNvGrpSpPr>
          <p:nvPr/>
        </p:nvGrpSpPr>
        <p:grpSpPr bwMode="auto">
          <a:xfrm>
            <a:off x="6019800" y="2667000"/>
            <a:ext cx="1600200" cy="1371600"/>
            <a:chOff x="4080" y="1584"/>
            <a:chExt cx="1392" cy="1336"/>
          </a:xfrm>
        </p:grpSpPr>
        <p:pic>
          <p:nvPicPr>
            <p:cNvPr id="16594" name="Picture 2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5" name="Text Box 245"/>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1:18</a:t>
              </a:r>
            </a:p>
          </p:txBody>
        </p:sp>
      </p:grpSp>
      <p:grpSp>
        <p:nvGrpSpPr>
          <p:cNvPr id="15747" name="Group 246"/>
          <p:cNvGrpSpPr>
            <a:grpSpLocks/>
          </p:cNvGrpSpPr>
          <p:nvPr/>
        </p:nvGrpSpPr>
        <p:grpSpPr bwMode="auto">
          <a:xfrm>
            <a:off x="6019800" y="2667000"/>
            <a:ext cx="1600200" cy="1371600"/>
            <a:chOff x="4080" y="1584"/>
            <a:chExt cx="1392" cy="1336"/>
          </a:xfrm>
        </p:grpSpPr>
        <p:pic>
          <p:nvPicPr>
            <p:cNvPr id="16592" name="Picture 2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3" name="Text Box 248"/>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1:19</a:t>
              </a:r>
            </a:p>
          </p:txBody>
        </p:sp>
      </p:grpSp>
      <p:grpSp>
        <p:nvGrpSpPr>
          <p:cNvPr id="15748" name="Group 249"/>
          <p:cNvGrpSpPr>
            <a:grpSpLocks/>
          </p:cNvGrpSpPr>
          <p:nvPr/>
        </p:nvGrpSpPr>
        <p:grpSpPr bwMode="auto">
          <a:xfrm>
            <a:off x="6019800" y="2667000"/>
            <a:ext cx="1600200" cy="1371600"/>
            <a:chOff x="4080" y="1584"/>
            <a:chExt cx="1392" cy="1336"/>
          </a:xfrm>
        </p:grpSpPr>
        <p:pic>
          <p:nvPicPr>
            <p:cNvPr id="16590" name="Picture 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1" name="Text Box 25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1:20</a:t>
              </a:r>
            </a:p>
          </p:txBody>
        </p:sp>
      </p:grpSp>
      <p:grpSp>
        <p:nvGrpSpPr>
          <p:cNvPr id="15749" name="Group 252"/>
          <p:cNvGrpSpPr>
            <a:grpSpLocks/>
          </p:cNvGrpSpPr>
          <p:nvPr/>
        </p:nvGrpSpPr>
        <p:grpSpPr bwMode="auto">
          <a:xfrm>
            <a:off x="6019800" y="2667000"/>
            <a:ext cx="1600200" cy="1371600"/>
            <a:chOff x="4080" y="1584"/>
            <a:chExt cx="1392" cy="1336"/>
          </a:xfrm>
        </p:grpSpPr>
        <p:pic>
          <p:nvPicPr>
            <p:cNvPr id="16588" name="Picture 2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 name="Text Box 254"/>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1:21</a:t>
              </a:r>
            </a:p>
          </p:txBody>
        </p:sp>
      </p:grpSp>
      <p:grpSp>
        <p:nvGrpSpPr>
          <p:cNvPr id="15750" name="Group 255"/>
          <p:cNvGrpSpPr>
            <a:grpSpLocks/>
          </p:cNvGrpSpPr>
          <p:nvPr/>
        </p:nvGrpSpPr>
        <p:grpSpPr bwMode="auto">
          <a:xfrm>
            <a:off x="6019800" y="2667000"/>
            <a:ext cx="1600200" cy="1371600"/>
            <a:chOff x="4080" y="1584"/>
            <a:chExt cx="1392" cy="1336"/>
          </a:xfrm>
        </p:grpSpPr>
        <p:pic>
          <p:nvPicPr>
            <p:cNvPr id="16586" name="Picture 2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7" name="Text Box 257"/>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1:22</a:t>
              </a:r>
            </a:p>
          </p:txBody>
        </p:sp>
      </p:grpSp>
      <p:grpSp>
        <p:nvGrpSpPr>
          <p:cNvPr id="15751" name="Group 258"/>
          <p:cNvGrpSpPr>
            <a:grpSpLocks/>
          </p:cNvGrpSpPr>
          <p:nvPr/>
        </p:nvGrpSpPr>
        <p:grpSpPr bwMode="auto">
          <a:xfrm>
            <a:off x="6019800" y="2667000"/>
            <a:ext cx="1600200" cy="1371600"/>
            <a:chOff x="4080" y="1584"/>
            <a:chExt cx="1392" cy="1336"/>
          </a:xfrm>
        </p:grpSpPr>
        <p:pic>
          <p:nvPicPr>
            <p:cNvPr id="16584" name="Picture 2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5" name="Text Box 260"/>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1:23</a:t>
              </a:r>
            </a:p>
          </p:txBody>
        </p:sp>
      </p:grpSp>
      <p:grpSp>
        <p:nvGrpSpPr>
          <p:cNvPr id="15752" name="Group 261"/>
          <p:cNvGrpSpPr>
            <a:grpSpLocks/>
          </p:cNvGrpSpPr>
          <p:nvPr/>
        </p:nvGrpSpPr>
        <p:grpSpPr bwMode="auto">
          <a:xfrm>
            <a:off x="6019800" y="2667000"/>
            <a:ext cx="1600200" cy="1371600"/>
            <a:chOff x="4080" y="1584"/>
            <a:chExt cx="1392" cy="1336"/>
          </a:xfrm>
        </p:grpSpPr>
        <p:pic>
          <p:nvPicPr>
            <p:cNvPr id="16582" name="Picture 2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3" name="Text Box 263"/>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1:24</a:t>
              </a:r>
            </a:p>
          </p:txBody>
        </p:sp>
      </p:grpSp>
      <p:grpSp>
        <p:nvGrpSpPr>
          <p:cNvPr id="15753" name="Group 264"/>
          <p:cNvGrpSpPr>
            <a:grpSpLocks/>
          </p:cNvGrpSpPr>
          <p:nvPr/>
        </p:nvGrpSpPr>
        <p:grpSpPr bwMode="auto">
          <a:xfrm>
            <a:off x="6019800" y="2667000"/>
            <a:ext cx="1600200" cy="1371600"/>
            <a:chOff x="4080" y="1584"/>
            <a:chExt cx="1392" cy="1336"/>
          </a:xfrm>
        </p:grpSpPr>
        <p:pic>
          <p:nvPicPr>
            <p:cNvPr id="16580" name="Picture 2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1" name="Text Box 266"/>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1:25</a:t>
              </a:r>
            </a:p>
          </p:txBody>
        </p:sp>
      </p:grpSp>
      <p:grpSp>
        <p:nvGrpSpPr>
          <p:cNvPr id="15754" name="Group 267"/>
          <p:cNvGrpSpPr>
            <a:grpSpLocks/>
          </p:cNvGrpSpPr>
          <p:nvPr/>
        </p:nvGrpSpPr>
        <p:grpSpPr bwMode="auto">
          <a:xfrm>
            <a:off x="6019800" y="2667000"/>
            <a:ext cx="1600200" cy="1371600"/>
            <a:chOff x="4080" y="1584"/>
            <a:chExt cx="1392" cy="1336"/>
          </a:xfrm>
        </p:grpSpPr>
        <p:pic>
          <p:nvPicPr>
            <p:cNvPr id="16578" name="Picture 2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79" name="Text Box 269"/>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1:26</a:t>
              </a:r>
            </a:p>
          </p:txBody>
        </p:sp>
      </p:grpSp>
      <p:grpSp>
        <p:nvGrpSpPr>
          <p:cNvPr id="15755" name="Group 270"/>
          <p:cNvGrpSpPr>
            <a:grpSpLocks/>
          </p:cNvGrpSpPr>
          <p:nvPr/>
        </p:nvGrpSpPr>
        <p:grpSpPr bwMode="auto">
          <a:xfrm>
            <a:off x="6019800" y="2667000"/>
            <a:ext cx="1600200" cy="1371600"/>
            <a:chOff x="4080" y="1584"/>
            <a:chExt cx="1392" cy="1336"/>
          </a:xfrm>
        </p:grpSpPr>
        <p:pic>
          <p:nvPicPr>
            <p:cNvPr id="16576" name="Picture 2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77" name="Text Box 272"/>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1:27</a:t>
              </a:r>
            </a:p>
          </p:txBody>
        </p:sp>
      </p:grpSp>
      <p:grpSp>
        <p:nvGrpSpPr>
          <p:cNvPr id="15756" name="Group 273"/>
          <p:cNvGrpSpPr>
            <a:grpSpLocks/>
          </p:cNvGrpSpPr>
          <p:nvPr/>
        </p:nvGrpSpPr>
        <p:grpSpPr bwMode="auto">
          <a:xfrm>
            <a:off x="6019800" y="2667000"/>
            <a:ext cx="1600200" cy="1371600"/>
            <a:chOff x="4080" y="1584"/>
            <a:chExt cx="1392" cy="1336"/>
          </a:xfrm>
        </p:grpSpPr>
        <p:pic>
          <p:nvPicPr>
            <p:cNvPr id="16574" name="Picture 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75" name="Text Box 275"/>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1:28</a:t>
              </a:r>
            </a:p>
          </p:txBody>
        </p:sp>
      </p:grpSp>
      <p:grpSp>
        <p:nvGrpSpPr>
          <p:cNvPr id="15757" name="Group 276"/>
          <p:cNvGrpSpPr>
            <a:grpSpLocks/>
          </p:cNvGrpSpPr>
          <p:nvPr/>
        </p:nvGrpSpPr>
        <p:grpSpPr bwMode="auto">
          <a:xfrm>
            <a:off x="6019800" y="2667000"/>
            <a:ext cx="1600200" cy="1371600"/>
            <a:chOff x="4080" y="1584"/>
            <a:chExt cx="1392" cy="1336"/>
          </a:xfrm>
        </p:grpSpPr>
        <p:pic>
          <p:nvPicPr>
            <p:cNvPr id="16572" name="Picture 2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73" name="Text Box 278"/>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1:29</a:t>
              </a:r>
            </a:p>
          </p:txBody>
        </p:sp>
      </p:grpSp>
      <p:grpSp>
        <p:nvGrpSpPr>
          <p:cNvPr id="15758" name="Group 279"/>
          <p:cNvGrpSpPr>
            <a:grpSpLocks/>
          </p:cNvGrpSpPr>
          <p:nvPr/>
        </p:nvGrpSpPr>
        <p:grpSpPr bwMode="auto">
          <a:xfrm>
            <a:off x="6019800" y="2667000"/>
            <a:ext cx="1600200" cy="1371600"/>
            <a:chOff x="4080" y="1584"/>
            <a:chExt cx="1392" cy="1336"/>
          </a:xfrm>
        </p:grpSpPr>
        <p:pic>
          <p:nvPicPr>
            <p:cNvPr id="16570" name="Picture 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71" name="Text Box 28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1:30</a:t>
              </a:r>
            </a:p>
          </p:txBody>
        </p:sp>
      </p:grpSp>
      <p:grpSp>
        <p:nvGrpSpPr>
          <p:cNvPr id="15759" name="Group 282"/>
          <p:cNvGrpSpPr>
            <a:grpSpLocks/>
          </p:cNvGrpSpPr>
          <p:nvPr/>
        </p:nvGrpSpPr>
        <p:grpSpPr bwMode="auto">
          <a:xfrm>
            <a:off x="6019800" y="2667000"/>
            <a:ext cx="1600200" cy="1371600"/>
            <a:chOff x="4080" y="1584"/>
            <a:chExt cx="1392" cy="1336"/>
          </a:xfrm>
        </p:grpSpPr>
        <p:pic>
          <p:nvPicPr>
            <p:cNvPr id="16568" name="Picture 2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69" name="Text Box 284"/>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1:31</a:t>
              </a:r>
            </a:p>
          </p:txBody>
        </p:sp>
      </p:grpSp>
      <p:grpSp>
        <p:nvGrpSpPr>
          <p:cNvPr id="15760" name="Group 285"/>
          <p:cNvGrpSpPr>
            <a:grpSpLocks/>
          </p:cNvGrpSpPr>
          <p:nvPr/>
        </p:nvGrpSpPr>
        <p:grpSpPr bwMode="auto">
          <a:xfrm>
            <a:off x="6019800" y="2667000"/>
            <a:ext cx="1600200" cy="1371600"/>
            <a:chOff x="4080" y="1584"/>
            <a:chExt cx="1392" cy="1336"/>
          </a:xfrm>
        </p:grpSpPr>
        <p:pic>
          <p:nvPicPr>
            <p:cNvPr id="16566" name="Picture 2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67" name="Text Box 287"/>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1:32</a:t>
              </a:r>
            </a:p>
          </p:txBody>
        </p:sp>
      </p:grpSp>
      <p:grpSp>
        <p:nvGrpSpPr>
          <p:cNvPr id="15761" name="Group 288"/>
          <p:cNvGrpSpPr>
            <a:grpSpLocks/>
          </p:cNvGrpSpPr>
          <p:nvPr/>
        </p:nvGrpSpPr>
        <p:grpSpPr bwMode="auto">
          <a:xfrm>
            <a:off x="6019800" y="2667000"/>
            <a:ext cx="1600200" cy="1371600"/>
            <a:chOff x="4080" y="1584"/>
            <a:chExt cx="1392" cy="1336"/>
          </a:xfrm>
        </p:grpSpPr>
        <p:pic>
          <p:nvPicPr>
            <p:cNvPr id="16564" name="Picture 2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65" name="Text Box 290"/>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1:33</a:t>
              </a:r>
            </a:p>
          </p:txBody>
        </p:sp>
      </p:grpSp>
      <p:grpSp>
        <p:nvGrpSpPr>
          <p:cNvPr id="15762" name="Group 291"/>
          <p:cNvGrpSpPr>
            <a:grpSpLocks/>
          </p:cNvGrpSpPr>
          <p:nvPr/>
        </p:nvGrpSpPr>
        <p:grpSpPr bwMode="auto">
          <a:xfrm>
            <a:off x="6019800" y="2667000"/>
            <a:ext cx="1600200" cy="1371600"/>
            <a:chOff x="4080" y="1584"/>
            <a:chExt cx="1392" cy="1336"/>
          </a:xfrm>
        </p:grpSpPr>
        <p:pic>
          <p:nvPicPr>
            <p:cNvPr id="16562" name="Picture 2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63" name="Text Box 293"/>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1:34</a:t>
              </a:r>
            </a:p>
          </p:txBody>
        </p:sp>
      </p:grpSp>
      <p:grpSp>
        <p:nvGrpSpPr>
          <p:cNvPr id="15763" name="Group 294"/>
          <p:cNvGrpSpPr>
            <a:grpSpLocks/>
          </p:cNvGrpSpPr>
          <p:nvPr/>
        </p:nvGrpSpPr>
        <p:grpSpPr bwMode="auto">
          <a:xfrm>
            <a:off x="6019800" y="2667000"/>
            <a:ext cx="1600200" cy="1371600"/>
            <a:chOff x="4080" y="1584"/>
            <a:chExt cx="1392" cy="1336"/>
          </a:xfrm>
        </p:grpSpPr>
        <p:pic>
          <p:nvPicPr>
            <p:cNvPr id="16560" name="Picture 2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61" name="Text Box 296"/>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1:35</a:t>
              </a:r>
            </a:p>
          </p:txBody>
        </p:sp>
      </p:grpSp>
      <p:grpSp>
        <p:nvGrpSpPr>
          <p:cNvPr id="15764" name="Group 297"/>
          <p:cNvGrpSpPr>
            <a:grpSpLocks/>
          </p:cNvGrpSpPr>
          <p:nvPr/>
        </p:nvGrpSpPr>
        <p:grpSpPr bwMode="auto">
          <a:xfrm>
            <a:off x="6019800" y="2667000"/>
            <a:ext cx="1600200" cy="1371600"/>
            <a:chOff x="4080" y="1584"/>
            <a:chExt cx="1392" cy="1336"/>
          </a:xfrm>
        </p:grpSpPr>
        <p:pic>
          <p:nvPicPr>
            <p:cNvPr id="16558" name="Picture 2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59" name="Text Box 299"/>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1:36</a:t>
              </a:r>
            </a:p>
          </p:txBody>
        </p:sp>
      </p:grpSp>
      <p:grpSp>
        <p:nvGrpSpPr>
          <p:cNvPr id="15765" name="Group 300"/>
          <p:cNvGrpSpPr>
            <a:grpSpLocks/>
          </p:cNvGrpSpPr>
          <p:nvPr/>
        </p:nvGrpSpPr>
        <p:grpSpPr bwMode="auto">
          <a:xfrm>
            <a:off x="6019800" y="2667000"/>
            <a:ext cx="1600200" cy="1371600"/>
            <a:chOff x="4080" y="1584"/>
            <a:chExt cx="1392" cy="1336"/>
          </a:xfrm>
        </p:grpSpPr>
        <p:pic>
          <p:nvPicPr>
            <p:cNvPr id="16556" name="Picture 3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57" name="Text Box 302"/>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1:37</a:t>
              </a:r>
            </a:p>
          </p:txBody>
        </p:sp>
      </p:grpSp>
      <p:grpSp>
        <p:nvGrpSpPr>
          <p:cNvPr id="15766" name="Group 303"/>
          <p:cNvGrpSpPr>
            <a:grpSpLocks/>
          </p:cNvGrpSpPr>
          <p:nvPr/>
        </p:nvGrpSpPr>
        <p:grpSpPr bwMode="auto">
          <a:xfrm>
            <a:off x="6019800" y="2667000"/>
            <a:ext cx="1600200" cy="1371600"/>
            <a:chOff x="4080" y="1584"/>
            <a:chExt cx="1392" cy="1336"/>
          </a:xfrm>
        </p:grpSpPr>
        <p:pic>
          <p:nvPicPr>
            <p:cNvPr id="16554" name="Picture 3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55" name="Text Box 305"/>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1:38</a:t>
              </a:r>
            </a:p>
          </p:txBody>
        </p:sp>
      </p:grpSp>
      <p:grpSp>
        <p:nvGrpSpPr>
          <p:cNvPr id="15767" name="Group 306"/>
          <p:cNvGrpSpPr>
            <a:grpSpLocks/>
          </p:cNvGrpSpPr>
          <p:nvPr/>
        </p:nvGrpSpPr>
        <p:grpSpPr bwMode="auto">
          <a:xfrm>
            <a:off x="6019800" y="2667000"/>
            <a:ext cx="1600200" cy="1371600"/>
            <a:chOff x="4080" y="1584"/>
            <a:chExt cx="1392" cy="1336"/>
          </a:xfrm>
        </p:grpSpPr>
        <p:pic>
          <p:nvPicPr>
            <p:cNvPr id="16552" name="Picture 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53" name="Text Box 308"/>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1:39</a:t>
              </a:r>
            </a:p>
          </p:txBody>
        </p:sp>
      </p:grpSp>
      <p:grpSp>
        <p:nvGrpSpPr>
          <p:cNvPr id="15768" name="Group 309"/>
          <p:cNvGrpSpPr>
            <a:grpSpLocks/>
          </p:cNvGrpSpPr>
          <p:nvPr/>
        </p:nvGrpSpPr>
        <p:grpSpPr bwMode="auto">
          <a:xfrm>
            <a:off x="6019800" y="2667000"/>
            <a:ext cx="1600200" cy="1371600"/>
            <a:chOff x="4080" y="1584"/>
            <a:chExt cx="1392" cy="1336"/>
          </a:xfrm>
        </p:grpSpPr>
        <p:pic>
          <p:nvPicPr>
            <p:cNvPr id="16550" name="Picture 3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51" name="Text Box 31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1:40</a:t>
              </a:r>
            </a:p>
          </p:txBody>
        </p:sp>
      </p:grpSp>
      <p:grpSp>
        <p:nvGrpSpPr>
          <p:cNvPr id="15769" name="Group 312"/>
          <p:cNvGrpSpPr>
            <a:grpSpLocks/>
          </p:cNvGrpSpPr>
          <p:nvPr/>
        </p:nvGrpSpPr>
        <p:grpSpPr bwMode="auto">
          <a:xfrm>
            <a:off x="6019800" y="2667000"/>
            <a:ext cx="1600200" cy="1371600"/>
            <a:chOff x="4080" y="1584"/>
            <a:chExt cx="1392" cy="1336"/>
          </a:xfrm>
        </p:grpSpPr>
        <p:pic>
          <p:nvPicPr>
            <p:cNvPr id="16548" name="Picture 3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49" name="Text Box 314"/>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1:41</a:t>
              </a:r>
            </a:p>
          </p:txBody>
        </p:sp>
      </p:grpSp>
      <p:grpSp>
        <p:nvGrpSpPr>
          <p:cNvPr id="15770" name="Group 315"/>
          <p:cNvGrpSpPr>
            <a:grpSpLocks/>
          </p:cNvGrpSpPr>
          <p:nvPr/>
        </p:nvGrpSpPr>
        <p:grpSpPr bwMode="auto">
          <a:xfrm>
            <a:off x="6019800" y="2667000"/>
            <a:ext cx="1600200" cy="1371600"/>
            <a:chOff x="4080" y="1584"/>
            <a:chExt cx="1392" cy="1336"/>
          </a:xfrm>
        </p:grpSpPr>
        <p:pic>
          <p:nvPicPr>
            <p:cNvPr id="16546" name="Picture 3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47" name="Text Box 317"/>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1:42</a:t>
              </a:r>
            </a:p>
          </p:txBody>
        </p:sp>
      </p:grpSp>
      <p:grpSp>
        <p:nvGrpSpPr>
          <p:cNvPr id="15771" name="Group 318"/>
          <p:cNvGrpSpPr>
            <a:grpSpLocks/>
          </p:cNvGrpSpPr>
          <p:nvPr/>
        </p:nvGrpSpPr>
        <p:grpSpPr bwMode="auto">
          <a:xfrm>
            <a:off x="6019800" y="2667000"/>
            <a:ext cx="1600200" cy="1371600"/>
            <a:chOff x="4080" y="1584"/>
            <a:chExt cx="1392" cy="1336"/>
          </a:xfrm>
        </p:grpSpPr>
        <p:pic>
          <p:nvPicPr>
            <p:cNvPr id="16544" name="Picture 3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45" name="Text Box 320"/>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1:43</a:t>
              </a:r>
            </a:p>
          </p:txBody>
        </p:sp>
      </p:grpSp>
      <p:grpSp>
        <p:nvGrpSpPr>
          <p:cNvPr id="15772" name="Group 321"/>
          <p:cNvGrpSpPr>
            <a:grpSpLocks/>
          </p:cNvGrpSpPr>
          <p:nvPr/>
        </p:nvGrpSpPr>
        <p:grpSpPr bwMode="auto">
          <a:xfrm>
            <a:off x="6019800" y="2667000"/>
            <a:ext cx="1600200" cy="1371600"/>
            <a:chOff x="4080" y="1584"/>
            <a:chExt cx="1392" cy="1336"/>
          </a:xfrm>
        </p:grpSpPr>
        <p:pic>
          <p:nvPicPr>
            <p:cNvPr id="16542" name="Picture 3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43" name="Text Box 323"/>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1:44</a:t>
              </a:r>
            </a:p>
          </p:txBody>
        </p:sp>
      </p:grpSp>
      <p:grpSp>
        <p:nvGrpSpPr>
          <p:cNvPr id="15773" name="Group 324"/>
          <p:cNvGrpSpPr>
            <a:grpSpLocks/>
          </p:cNvGrpSpPr>
          <p:nvPr/>
        </p:nvGrpSpPr>
        <p:grpSpPr bwMode="auto">
          <a:xfrm>
            <a:off x="6019800" y="2667000"/>
            <a:ext cx="1600200" cy="1371600"/>
            <a:chOff x="4080" y="1584"/>
            <a:chExt cx="1392" cy="1336"/>
          </a:xfrm>
        </p:grpSpPr>
        <p:pic>
          <p:nvPicPr>
            <p:cNvPr id="16540" name="Picture 3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41" name="Text Box 326"/>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1:45</a:t>
              </a:r>
            </a:p>
          </p:txBody>
        </p:sp>
      </p:grpSp>
      <p:grpSp>
        <p:nvGrpSpPr>
          <p:cNvPr id="15774" name="Group 327"/>
          <p:cNvGrpSpPr>
            <a:grpSpLocks/>
          </p:cNvGrpSpPr>
          <p:nvPr/>
        </p:nvGrpSpPr>
        <p:grpSpPr bwMode="auto">
          <a:xfrm>
            <a:off x="6019800" y="2667000"/>
            <a:ext cx="1600200" cy="1371600"/>
            <a:chOff x="4080" y="1584"/>
            <a:chExt cx="1392" cy="1336"/>
          </a:xfrm>
        </p:grpSpPr>
        <p:pic>
          <p:nvPicPr>
            <p:cNvPr id="16538" name="Picture 3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39" name="Text Box 329"/>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1:46</a:t>
              </a:r>
            </a:p>
          </p:txBody>
        </p:sp>
      </p:grpSp>
      <p:grpSp>
        <p:nvGrpSpPr>
          <p:cNvPr id="15775" name="Group 330"/>
          <p:cNvGrpSpPr>
            <a:grpSpLocks/>
          </p:cNvGrpSpPr>
          <p:nvPr/>
        </p:nvGrpSpPr>
        <p:grpSpPr bwMode="auto">
          <a:xfrm>
            <a:off x="6019800" y="2667000"/>
            <a:ext cx="1600200" cy="1371600"/>
            <a:chOff x="4080" y="1584"/>
            <a:chExt cx="1392" cy="1336"/>
          </a:xfrm>
        </p:grpSpPr>
        <p:pic>
          <p:nvPicPr>
            <p:cNvPr id="16536" name="Picture 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37" name="Text Box 332"/>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1:47</a:t>
              </a:r>
            </a:p>
          </p:txBody>
        </p:sp>
      </p:grpSp>
      <p:grpSp>
        <p:nvGrpSpPr>
          <p:cNvPr id="15776" name="Group 333"/>
          <p:cNvGrpSpPr>
            <a:grpSpLocks/>
          </p:cNvGrpSpPr>
          <p:nvPr/>
        </p:nvGrpSpPr>
        <p:grpSpPr bwMode="auto">
          <a:xfrm>
            <a:off x="6019800" y="2667000"/>
            <a:ext cx="1600200" cy="1371600"/>
            <a:chOff x="4080" y="1584"/>
            <a:chExt cx="1392" cy="1336"/>
          </a:xfrm>
        </p:grpSpPr>
        <p:pic>
          <p:nvPicPr>
            <p:cNvPr id="16534" name="Picture 3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35" name="Text Box 335"/>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1:48</a:t>
              </a:r>
            </a:p>
          </p:txBody>
        </p:sp>
      </p:grpSp>
      <p:grpSp>
        <p:nvGrpSpPr>
          <p:cNvPr id="15777" name="Group 336"/>
          <p:cNvGrpSpPr>
            <a:grpSpLocks/>
          </p:cNvGrpSpPr>
          <p:nvPr/>
        </p:nvGrpSpPr>
        <p:grpSpPr bwMode="auto">
          <a:xfrm>
            <a:off x="6019800" y="2667000"/>
            <a:ext cx="1600200" cy="1371600"/>
            <a:chOff x="4080" y="1584"/>
            <a:chExt cx="1392" cy="1336"/>
          </a:xfrm>
        </p:grpSpPr>
        <p:pic>
          <p:nvPicPr>
            <p:cNvPr id="16532" name="Picture 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33" name="Text Box 338"/>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1:49</a:t>
              </a:r>
            </a:p>
          </p:txBody>
        </p:sp>
      </p:grpSp>
      <p:grpSp>
        <p:nvGrpSpPr>
          <p:cNvPr id="15778" name="Group 339"/>
          <p:cNvGrpSpPr>
            <a:grpSpLocks/>
          </p:cNvGrpSpPr>
          <p:nvPr/>
        </p:nvGrpSpPr>
        <p:grpSpPr bwMode="auto">
          <a:xfrm>
            <a:off x="6019800" y="2667000"/>
            <a:ext cx="1600200" cy="1371600"/>
            <a:chOff x="4080" y="1584"/>
            <a:chExt cx="1392" cy="1336"/>
          </a:xfrm>
        </p:grpSpPr>
        <p:pic>
          <p:nvPicPr>
            <p:cNvPr id="16530" name="Picture 3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31" name="Text Box 34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1:50</a:t>
              </a:r>
            </a:p>
          </p:txBody>
        </p:sp>
      </p:grpSp>
      <p:grpSp>
        <p:nvGrpSpPr>
          <p:cNvPr id="15779" name="Group 342"/>
          <p:cNvGrpSpPr>
            <a:grpSpLocks/>
          </p:cNvGrpSpPr>
          <p:nvPr/>
        </p:nvGrpSpPr>
        <p:grpSpPr bwMode="auto">
          <a:xfrm>
            <a:off x="6019800" y="2667000"/>
            <a:ext cx="1600200" cy="1371600"/>
            <a:chOff x="4080" y="1584"/>
            <a:chExt cx="1392" cy="1336"/>
          </a:xfrm>
        </p:grpSpPr>
        <p:pic>
          <p:nvPicPr>
            <p:cNvPr id="16528" name="Picture 3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29" name="Text Box 344"/>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1:51</a:t>
              </a:r>
            </a:p>
          </p:txBody>
        </p:sp>
      </p:grpSp>
      <p:grpSp>
        <p:nvGrpSpPr>
          <p:cNvPr id="15780" name="Group 345"/>
          <p:cNvGrpSpPr>
            <a:grpSpLocks/>
          </p:cNvGrpSpPr>
          <p:nvPr/>
        </p:nvGrpSpPr>
        <p:grpSpPr bwMode="auto">
          <a:xfrm>
            <a:off x="6019800" y="2667000"/>
            <a:ext cx="1600200" cy="1371600"/>
            <a:chOff x="4080" y="1584"/>
            <a:chExt cx="1392" cy="1336"/>
          </a:xfrm>
        </p:grpSpPr>
        <p:pic>
          <p:nvPicPr>
            <p:cNvPr id="16526" name="Picture 3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27" name="Text Box 347"/>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1:52</a:t>
              </a:r>
            </a:p>
          </p:txBody>
        </p:sp>
      </p:grpSp>
      <p:grpSp>
        <p:nvGrpSpPr>
          <p:cNvPr id="15781" name="Group 348"/>
          <p:cNvGrpSpPr>
            <a:grpSpLocks/>
          </p:cNvGrpSpPr>
          <p:nvPr/>
        </p:nvGrpSpPr>
        <p:grpSpPr bwMode="auto">
          <a:xfrm>
            <a:off x="6019800" y="2667000"/>
            <a:ext cx="1600200" cy="1371600"/>
            <a:chOff x="4080" y="1584"/>
            <a:chExt cx="1392" cy="1336"/>
          </a:xfrm>
        </p:grpSpPr>
        <p:pic>
          <p:nvPicPr>
            <p:cNvPr id="16524" name="Picture 3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25" name="Text Box 350"/>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1:53</a:t>
              </a:r>
            </a:p>
          </p:txBody>
        </p:sp>
      </p:grpSp>
      <p:grpSp>
        <p:nvGrpSpPr>
          <p:cNvPr id="15782" name="Group 351"/>
          <p:cNvGrpSpPr>
            <a:grpSpLocks/>
          </p:cNvGrpSpPr>
          <p:nvPr/>
        </p:nvGrpSpPr>
        <p:grpSpPr bwMode="auto">
          <a:xfrm>
            <a:off x="6019800" y="2667000"/>
            <a:ext cx="1600200" cy="1371600"/>
            <a:chOff x="4080" y="1584"/>
            <a:chExt cx="1392" cy="1336"/>
          </a:xfrm>
        </p:grpSpPr>
        <p:pic>
          <p:nvPicPr>
            <p:cNvPr id="16522" name="Picture 3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23" name="Text Box 353"/>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1:54</a:t>
              </a:r>
            </a:p>
          </p:txBody>
        </p:sp>
      </p:grpSp>
      <p:grpSp>
        <p:nvGrpSpPr>
          <p:cNvPr id="15783" name="Group 354"/>
          <p:cNvGrpSpPr>
            <a:grpSpLocks/>
          </p:cNvGrpSpPr>
          <p:nvPr/>
        </p:nvGrpSpPr>
        <p:grpSpPr bwMode="auto">
          <a:xfrm>
            <a:off x="6019800" y="2667000"/>
            <a:ext cx="1600200" cy="1371600"/>
            <a:chOff x="4080" y="1584"/>
            <a:chExt cx="1392" cy="1336"/>
          </a:xfrm>
        </p:grpSpPr>
        <p:pic>
          <p:nvPicPr>
            <p:cNvPr id="16520" name="Picture 3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21" name="Text Box 356"/>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1:55</a:t>
              </a:r>
            </a:p>
          </p:txBody>
        </p:sp>
      </p:grpSp>
      <p:grpSp>
        <p:nvGrpSpPr>
          <p:cNvPr id="15784" name="Group 357"/>
          <p:cNvGrpSpPr>
            <a:grpSpLocks/>
          </p:cNvGrpSpPr>
          <p:nvPr/>
        </p:nvGrpSpPr>
        <p:grpSpPr bwMode="auto">
          <a:xfrm>
            <a:off x="6019800" y="2667000"/>
            <a:ext cx="1600200" cy="1371600"/>
            <a:chOff x="4080" y="1584"/>
            <a:chExt cx="1392" cy="1336"/>
          </a:xfrm>
        </p:grpSpPr>
        <p:pic>
          <p:nvPicPr>
            <p:cNvPr id="16518" name="Picture 3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19" name="Text Box 359"/>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1:56</a:t>
              </a:r>
            </a:p>
          </p:txBody>
        </p:sp>
      </p:grpSp>
      <p:grpSp>
        <p:nvGrpSpPr>
          <p:cNvPr id="15785" name="Group 360"/>
          <p:cNvGrpSpPr>
            <a:grpSpLocks/>
          </p:cNvGrpSpPr>
          <p:nvPr/>
        </p:nvGrpSpPr>
        <p:grpSpPr bwMode="auto">
          <a:xfrm>
            <a:off x="6019800" y="2667000"/>
            <a:ext cx="1600200" cy="1371600"/>
            <a:chOff x="4080" y="1584"/>
            <a:chExt cx="1392" cy="1336"/>
          </a:xfrm>
        </p:grpSpPr>
        <p:pic>
          <p:nvPicPr>
            <p:cNvPr id="16516" name="Picture 3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17" name="Text Box 362"/>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1:57</a:t>
              </a:r>
            </a:p>
          </p:txBody>
        </p:sp>
      </p:grpSp>
      <p:grpSp>
        <p:nvGrpSpPr>
          <p:cNvPr id="15786" name="Group 363"/>
          <p:cNvGrpSpPr>
            <a:grpSpLocks/>
          </p:cNvGrpSpPr>
          <p:nvPr/>
        </p:nvGrpSpPr>
        <p:grpSpPr bwMode="auto">
          <a:xfrm>
            <a:off x="6019800" y="2667000"/>
            <a:ext cx="1600200" cy="1371600"/>
            <a:chOff x="4080" y="1584"/>
            <a:chExt cx="1392" cy="1336"/>
          </a:xfrm>
        </p:grpSpPr>
        <p:pic>
          <p:nvPicPr>
            <p:cNvPr id="16514" name="Picture 3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15" name="Text Box 365"/>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1:58</a:t>
              </a:r>
            </a:p>
          </p:txBody>
        </p:sp>
      </p:grpSp>
      <p:grpSp>
        <p:nvGrpSpPr>
          <p:cNvPr id="15787" name="Group 366"/>
          <p:cNvGrpSpPr>
            <a:grpSpLocks/>
          </p:cNvGrpSpPr>
          <p:nvPr/>
        </p:nvGrpSpPr>
        <p:grpSpPr bwMode="auto">
          <a:xfrm>
            <a:off x="6019800" y="2667000"/>
            <a:ext cx="1600200" cy="1371600"/>
            <a:chOff x="4080" y="1584"/>
            <a:chExt cx="1392" cy="1336"/>
          </a:xfrm>
        </p:grpSpPr>
        <p:pic>
          <p:nvPicPr>
            <p:cNvPr id="16512" name="Picture 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13" name="Text Box 368"/>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a:solidFill>
                    <a:srgbClr val="FFFFCC"/>
                  </a:solidFill>
                </a:rPr>
                <a:t>1:59</a:t>
              </a:r>
            </a:p>
          </p:txBody>
        </p:sp>
      </p:grpSp>
      <p:grpSp>
        <p:nvGrpSpPr>
          <p:cNvPr id="15788" name="Group 369"/>
          <p:cNvGrpSpPr>
            <a:grpSpLocks/>
          </p:cNvGrpSpPr>
          <p:nvPr/>
        </p:nvGrpSpPr>
        <p:grpSpPr bwMode="auto">
          <a:xfrm>
            <a:off x="5857875" y="2643188"/>
            <a:ext cx="1762125" cy="1395412"/>
            <a:chOff x="4080" y="1584"/>
            <a:chExt cx="1392" cy="1336"/>
          </a:xfrm>
        </p:grpSpPr>
        <p:pic>
          <p:nvPicPr>
            <p:cNvPr id="16510" name="Picture 3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 y="1584"/>
              <a:ext cx="1388"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11" name="Text Box 371"/>
            <p:cNvSpPr txBox="1">
              <a:spLocks noChangeArrowheads="1"/>
            </p:cNvSpPr>
            <p:nvPr/>
          </p:nvSpPr>
          <p:spPr bwMode="auto">
            <a:xfrm>
              <a:off x="4127" y="1908"/>
              <a:ext cx="1345"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b="1" dirty="0">
                  <a:solidFill>
                    <a:srgbClr val="FFFFCC"/>
                  </a:solidFill>
                </a:rPr>
                <a:t>2:00</a:t>
              </a:r>
            </a:p>
          </p:txBody>
        </p:sp>
      </p:grpSp>
      <p:grpSp>
        <p:nvGrpSpPr>
          <p:cNvPr id="15789" name="Group 739"/>
          <p:cNvGrpSpPr>
            <a:grpSpLocks/>
          </p:cNvGrpSpPr>
          <p:nvPr/>
        </p:nvGrpSpPr>
        <p:grpSpPr bwMode="auto">
          <a:xfrm>
            <a:off x="6715125" y="428625"/>
            <a:ext cx="1828800" cy="609600"/>
            <a:chOff x="816" y="1584"/>
            <a:chExt cx="3969" cy="1279"/>
          </a:xfrm>
        </p:grpSpPr>
        <p:pic>
          <p:nvPicPr>
            <p:cNvPr id="16508" name="Picture 7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1584"/>
              <a:ext cx="3969"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09" name="Text Box 741"/>
            <p:cNvSpPr txBox="1">
              <a:spLocks noChangeArrowheads="1"/>
            </p:cNvSpPr>
            <p:nvPr/>
          </p:nvSpPr>
          <p:spPr bwMode="auto">
            <a:xfrm>
              <a:off x="2013" y="2015"/>
              <a:ext cx="2488"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b="1">
                  <a:solidFill>
                    <a:srgbClr val="FFFF99"/>
                  </a:solidFill>
                </a:rPr>
                <a:t>BẮT ĐẦU</a:t>
              </a:r>
            </a:p>
          </p:txBody>
        </p:sp>
      </p:grpSp>
      <p:sp>
        <p:nvSpPr>
          <p:cNvPr id="366" name="Cloud 365"/>
          <p:cNvSpPr/>
          <p:nvPr/>
        </p:nvSpPr>
        <p:spPr>
          <a:xfrm>
            <a:off x="381000" y="0"/>
            <a:ext cx="6203266" cy="2999634"/>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ý </a:t>
            </a:r>
            <a:r>
              <a:rPr lang="en-US" sz="2400" b="1" dirty="0" err="1">
                <a:solidFill>
                  <a:schemeClr val="tx1"/>
                </a:solidFill>
                <a:latin typeface="Times New Roman" pitchFamily="18" charset="0"/>
                <a:cs typeface="Times New Roman" pitchFamily="18" charset="0"/>
              </a:rPr>
              <a:t>kiến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cho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rằng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Ếch</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phải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chịu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kết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cục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như</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vậy</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là</a:t>
            </a:r>
            <a:r>
              <a:rPr lang="en-US" sz="2400" b="1" dirty="0">
                <a:solidFill>
                  <a:schemeClr val="tx1"/>
                </a:solidFill>
                <a:latin typeface="Times New Roman" pitchFamily="18" charset="0"/>
                <a:cs typeface="Times New Roman" pitchFamily="18" charset="0"/>
              </a:rPr>
              <a:t> do </a:t>
            </a:r>
            <a:r>
              <a:rPr lang="en-US" sz="2400" b="1" dirty="0" err="1" smtClean="0">
                <a:solidFill>
                  <a:schemeClr val="tx1"/>
                </a:solidFill>
                <a:latin typeface="Times New Roman" pitchFamily="18" charset="0"/>
                <a:cs typeface="Times New Roman" pitchFamily="18" charset="0"/>
              </a:rPr>
              <a:t>trời</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mưa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nước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trong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giếng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dềnh</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lên</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đưa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ếch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ra</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ngoài</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Em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có</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đồng</a:t>
            </a:r>
            <a:r>
              <a:rPr lang="en-US" sz="2400" b="1" dirty="0">
                <a:solidFill>
                  <a:schemeClr val="tx1"/>
                </a:solidFill>
                <a:latin typeface="Times New Roman" pitchFamily="18" charset="0"/>
                <a:cs typeface="Times New Roman" pitchFamily="18" charset="0"/>
              </a:rPr>
              <a:t> ý </a:t>
            </a:r>
            <a:r>
              <a:rPr lang="en-US" sz="2400" b="1" dirty="0" err="1">
                <a:solidFill>
                  <a:schemeClr val="tx1"/>
                </a:solidFill>
                <a:latin typeface="Times New Roman" pitchFamily="18" charset="0"/>
                <a:cs typeface="Times New Roman" pitchFamily="18" charset="0"/>
              </a:rPr>
              <a:t>không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Vì</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sao</a:t>
            </a:r>
            <a:r>
              <a:rPr lang="en-US" sz="2400" b="1" dirty="0">
                <a:solidFill>
                  <a:schemeClr val="tx1"/>
                </a:solidFill>
                <a:latin typeface="Times New Roman" pitchFamily="18" charset="0"/>
                <a:cs typeface="Times New Roman" pitchFamily="18" charset="0"/>
              </a:rPr>
              <a:t>?</a:t>
            </a:r>
          </a:p>
        </p:txBody>
      </p:sp>
      <p:pic>
        <p:nvPicPr>
          <p:cNvPr id="369" name="Picture 4" descr="POINSET2"/>
          <p:cNvPicPr>
            <a:picLocks noChangeAspect="1" noChangeArrowheads="1"/>
          </p:cNvPicPr>
          <p:nvPr/>
        </p:nvPicPr>
        <p:blipFill>
          <a:blip r:embed="rId4" cstate="print"/>
          <a:srcRect/>
          <a:stretch>
            <a:fillRect/>
          </a:stretch>
        </p:blipFill>
        <p:spPr bwMode="auto">
          <a:xfrm>
            <a:off x="0" y="1"/>
            <a:ext cx="762000" cy="758732"/>
          </a:xfrm>
          <a:prstGeom prst="rect">
            <a:avLst/>
          </a:prstGeom>
          <a:noFill/>
        </p:spPr>
      </p:pic>
      <p:pic>
        <p:nvPicPr>
          <p:cNvPr id="370" name="Picture 3" descr="POINSET2"/>
          <p:cNvPicPr>
            <a:picLocks noChangeAspect="1" noChangeArrowheads="1"/>
          </p:cNvPicPr>
          <p:nvPr/>
        </p:nvPicPr>
        <p:blipFill>
          <a:blip r:embed="rId4" cstate="print"/>
          <a:srcRect/>
          <a:stretch>
            <a:fillRect/>
          </a:stretch>
        </p:blipFill>
        <p:spPr bwMode="auto">
          <a:xfrm rot="16392913">
            <a:off x="-40234" y="6231397"/>
            <a:ext cx="634467" cy="632102"/>
          </a:xfrm>
          <a:prstGeom prst="rect">
            <a:avLst/>
          </a:prstGeom>
          <a:noFill/>
          <a:ln w="9525">
            <a:noFill/>
            <a:miter lim="800000"/>
            <a:headEnd/>
            <a:tailEnd/>
          </a:ln>
        </p:spPr>
      </p:pic>
      <p:pic>
        <p:nvPicPr>
          <p:cNvPr id="371" name="Picture 6" descr="Bellcoll"/>
          <p:cNvPicPr>
            <a:picLocks noChangeAspect="1" noChangeArrowheads="1" noCrop="1"/>
          </p:cNvPicPr>
          <p:nvPr/>
        </p:nvPicPr>
        <p:blipFill>
          <a:blip r:embed="rId5" cstate="print"/>
          <a:srcRect/>
          <a:stretch>
            <a:fillRect/>
          </a:stretch>
        </p:blipFill>
        <p:spPr bwMode="auto">
          <a:xfrm>
            <a:off x="8458200" y="-76200"/>
            <a:ext cx="685800" cy="838200"/>
          </a:xfrm>
          <a:prstGeom prst="rect">
            <a:avLst/>
          </a:prstGeom>
          <a:noFill/>
        </p:spPr>
      </p:pic>
      <p:pic>
        <p:nvPicPr>
          <p:cNvPr id="372" name="Picture 5" descr="POINSET3"/>
          <p:cNvPicPr>
            <a:picLocks noChangeAspect="1" noChangeArrowheads="1"/>
          </p:cNvPicPr>
          <p:nvPr/>
        </p:nvPicPr>
        <p:blipFill>
          <a:blip r:embed="rId6" cstate="print"/>
          <a:srcRect/>
          <a:stretch>
            <a:fillRect/>
          </a:stretch>
        </p:blipFill>
        <p:spPr bwMode="auto">
          <a:xfrm>
            <a:off x="8153400" y="5950868"/>
            <a:ext cx="990600" cy="907132"/>
          </a:xfrm>
          <a:prstGeom prst="rect">
            <a:avLst/>
          </a:prstGeom>
          <a:noFill/>
        </p:spPr>
      </p:pic>
      <p:sp>
        <p:nvSpPr>
          <p:cNvPr id="373" name="Rectangle 372"/>
          <p:cNvSpPr>
            <a:spLocks noChangeArrowheads="1"/>
          </p:cNvSpPr>
          <p:nvPr/>
        </p:nvSpPr>
        <p:spPr bwMode="auto">
          <a:xfrm>
            <a:off x="636104" y="3256848"/>
            <a:ext cx="4038600" cy="78175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Wingdings" panose="05000000000000000000" pitchFamily="2" charset="2"/>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Thảo</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luận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nhóm</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smtClean="0">
                <a:solidFill>
                  <a:srgbClr val="0000CC"/>
                </a:solidFill>
                <a:latin typeface="Times New Roman" panose="02020603050405020304" pitchFamily="18" charset="0"/>
                <a:cs typeface="Times New Roman" panose="02020603050405020304" pitchFamily="18" charset="0"/>
              </a:rPr>
              <a:t>nhỏ</a:t>
            </a:r>
            <a:endParaRPr lang="en-US" altLang="vi-VN" sz="2800" b="1" dirty="0">
              <a:solidFill>
                <a:srgbClr val="0000CC"/>
              </a:solidFill>
              <a:latin typeface="Times New Roman" panose="02020603050405020304" pitchFamily="18" charset="0"/>
              <a:cs typeface="Times New Roman" panose="02020603050405020304" pitchFamily="18" charset="0"/>
            </a:endParaRPr>
          </a:p>
          <a:p>
            <a:pPr eaLnBrk="1" hangingPunct="1">
              <a:lnSpc>
                <a:spcPct val="80000"/>
              </a:lnSpc>
              <a:buFontTx/>
              <a:buChar char="-"/>
            </a:pP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Thời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gian</a:t>
            </a:r>
            <a:r>
              <a:rPr lang="en-US" altLang="vi-VN" sz="2800" b="1" dirty="0">
                <a:solidFill>
                  <a:srgbClr val="0000CC"/>
                </a:solidFill>
                <a:latin typeface="Times New Roman" panose="02020603050405020304" pitchFamily="18" charset="0"/>
                <a:cs typeface="Times New Roman" panose="02020603050405020304" pitchFamily="18" charset="0"/>
              </a:rPr>
              <a:t>: 2</a:t>
            </a:r>
            <a:r>
              <a:rPr lang="en-US" altLang="vi-VN" sz="2800" b="1" dirty="0" smtClean="0">
                <a:solidFill>
                  <a:srgbClr val="0000CC"/>
                </a:solidFill>
                <a:latin typeface="Times New Roman" panose="02020603050405020304" pitchFamily="18" charset="0"/>
                <a:cs typeface="Times New Roman" panose="02020603050405020304" pitchFamily="18" charset="0"/>
              </a:rPr>
              <a:t> </a:t>
            </a:r>
            <a:r>
              <a:rPr lang="en-US" altLang="vi-VN" sz="2800" b="1" dirty="0" err="1" smtClean="0">
                <a:solidFill>
                  <a:srgbClr val="0000CC"/>
                </a:solidFill>
                <a:latin typeface="Times New Roman" panose="02020603050405020304" pitchFamily="18" charset="0"/>
                <a:cs typeface="Times New Roman" panose="02020603050405020304" pitchFamily="18" charset="0"/>
              </a:rPr>
              <a:t>phút</a:t>
            </a:r>
            <a:endParaRPr lang="en-US" altLang="vi-VN"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2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6"/>
                                        </p:tgtEl>
                                        <p:attrNameLst>
                                          <p:attrName>style.visibility</p:attrName>
                                        </p:attrNameLst>
                                      </p:cBhvr>
                                      <p:to>
                                        <p:strVal val="visible"/>
                                      </p:to>
                                    </p:set>
                                    <p:anim calcmode="lin" valueType="num">
                                      <p:cBhvr additive="base">
                                        <p:cTn id="7" dur="500" fill="hold"/>
                                        <p:tgtEl>
                                          <p:spTgt spid="366"/>
                                        </p:tgtEl>
                                        <p:attrNameLst>
                                          <p:attrName>ppt_x</p:attrName>
                                        </p:attrNameLst>
                                      </p:cBhvr>
                                      <p:tavLst>
                                        <p:tav tm="0">
                                          <p:val>
                                            <p:strVal val="#ppt_x"/>
                                          </p:val>
                                        </p:tav>
                                        <p:tav tm="100000">
                                          <p:val>
                                            <p:strVal val="#ppt_x"/>
                                          </p:val>
                                        </p:tav>
                                      </p:tavLst>
                                    </p:anim>
                                    <p:anim calcmode="lin" valueType="num">
                                      <p:cBhvr additive="base">
                                        <p:cTn id="8" dur="500" fill="hold"/>
                                        <p:tgtEl>
                                          <p:spTgt spid="3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3"/>
                                        </p:tgtEl>
                                        <p:attrNameLst>
                                          <p:attrName>style.visibility</p:attrName>
                                        </p:attrNameLst>
                                      </p:cBhvr>
                                      <p:to>
                                        <p:strVal val="visible"/>
                                      </p:to>
                                    </p:set>
                                    <p:anim calcmode="lin" valueType="num">
                                      <p:cBhvr additive="base">
                                        <p:cTn id="13" dur="500" fill="hold"/>
                                        <p:tgtEl>
                                          <p:spTgt spid="373"/>
                                        </p:tgtEl>
                                        <p:attrNameLst>
                                          <p:attrName>ppt_x</p:attrName>
                                        </p:attrNameLst>
                                      </p:cBhvr>
                                      <p:tavLst>
                                        <p:tav tm="0">
                                          <p:val>
                                            <p:strVal val="#ppt_x"/>
                                          </p:val>
                                        </p:tav>
                                        <p:tav tm="100000">
                                          <p:val>
                                            <p:strVal val="#ppt_x"/>
                                          </p:val>
                                        </p:tav>
                                      </p:tavLst>
                                    </p:anim>
                                    <p:anim calcmode="lin" valueType="num">
                                      <p:cBhvr additive="base">
                                        <p:cTn id="14" dur="500" fill="hold"/>
                                        <p:tgtEl>
                                          <p:spTgt spid="3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5789"/>
                                        </p:tgtEl>
                                        <p:attrNameLst>
                                          <p:attrName>ppt_x</p:attrName>
                                        </p:attrNameLst>
                                      </p:cBhvr>
                                      <p:tavLst>
                                        <p:tav tm="0">
                                          <p:val>
                                            <p:strVal val="ppt_x"/>
                                          </p:val>
                                        </p:tav>
                                        <p:tav tm="100000">
                                          <p:val>
                                            <p:strVal val="ppt_x"/>
                                          </p:val>
                                        </p:tav>
                                      </p:tavLst>
                                    </p:anim>
                                    <p:anim calcmode="lin" valueType="num">
                                      <p:cBhvr additive="base">
                                        <p:cTn id="19" dur="500"/>
                                        <p:tgtEl>
                                          <p:spTgt spid="15789"/>
                                        </p:tgtEl>
                                        <p:attrNameLst>
                                          <p:attrName>ppt_y</p:attrName>
                                        </p:attrNameLst>
                                      </p:cBhvr>
                                      <p:tavLst>
                                        <p:tav tm="0">
                                          <p:val>
                                            <p:strVal val="ppt_y"/>
                                          </p:val>
                                        </p:tav>
                                        <p:tav tm="100000">
                                          <p:val>
                                            <p:strVal val="1+ppt_h/2"/>
                                          </p:val>
                                        </p:tav>
                                      </p:tavLst>
                                    </p:anim>
                                    <p:set>
                                      <p:cBhvr>
                                        <p:cTn id="20" dur="1" fill="hold">
                                          <p:stCondLst>
                                            <p:cond delay="499"/>
                                          </p:stCondLst>
                                        </p:cTn>
                                        <p:tgtEl>
                                          <p:spTgt spid="15789"/>
                                        </p:tgtEl>
                                        <p:attrNameLst>
                                          <p:attrName>style.visibility</p:attrName>
                                        </p:attrNameLst>
                                      </p:cBhvr>
                                      <p:to>
                                        <p:strVal val="hidden"/>
                                      </p:to>
                                    </p:se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nodeType="afterEffect">
                                  <p:stCondLst>
                                    <p:cond delay="100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nodeType="afterGroup">
                            <p:stCondLst>
                              <p:cond delay="1500"/>
                            </p:stCondLst>
                            <p:childTnLst>
                              <p:par>
                                <p:cTn id="28" presetID="1" presetClass="entr" presetSubtype="0" fill="hold" nodeType="afterEffect">
                                  <p:stCondLst>
                                    <p:cond delay="1000"/>
                                  </p:stCondLst>
                                  <p:childTnLst>
                                    <p:set>
                                      <p:cBhvr>
                                        <p:cTn id="29" dur="1" fill="hold">
                                          <p:stCondLst>
                                            <p:cond delay="0"/>
                                          </p:stCondLst>
                                        </p:cTn>
                                        <p:tgtEl>
                                          <p:spTgt spid="4"/>
                                        </p:tgtEl>
                                        <p:attrNameLst>
                                          <p:attrName>style.visibility</p:attrName>
                                        </p:attrNameLst>
                                      </p:cBhvr>
                                      <p:to>
                                        <p:strVal val="visible"/>
                                      </p:to>
                                    </p:set>
                                  </p:childTnLst>
                                </p:cTn>
                              </p:par>
                            </p:childTnLst>
                          </p:cTn>
                        </p:par>
                        <p:par>
                          <p:cTn id="30" fill="hold" nodeType="afterGroup">
                            <p:stCondLst>
                              <p:cond delay="2500"/>
                            </p:stCondLst>
                            <p:childTnLst>
                              <p:par>
                                <p:cTn id="31" presetID="1" presetClass="entr" presetSubtype="0" fill="hold" nodeType="afterEffect">
                                  <p:stCondLst>
                                    <p:cond delay="1000"/>
                                  </p:stCondLst>
                                  <p:childTnLst>
                                    <p:set>
                                      <p:cBhvr>
                                        <p:cTn id="32" dur="1" fill="hold">
                                          <p:stCondLst>
                                            <p:cond delay="0"/>
                                          </p:stCondLst>
                                        </p:cTn>
                                        <p:tgtEl>
                                          <p:spTgt spid="5"/>
                                        </p:tgtEl>
                                        <p:attrNameLst>
                                          <p:attrName>style.visibility</p:attrName>
                                        </p:attrNameLst>
                                      </p:cBhvr>
                                      <p:to>
                                        <p:strVal val="visible"/>
                                      </p:to>
                                    </p:set>
                                  </p:childTnLst>
                                </p:cTn>
                              </p:par>
                            </p:childTnLst>
                          </p:cTn>
                        </p:par>
                        <p:par>
                          <p:cTn id="33" fill="hold" nodeType="afterGroup">
                            <p:stCondLst>
                              <p:cond delay="3500"/>
                            </p:stCondLst>
                            <p:childTnLst>
                              <p:par>
                                <p:cTn id="34" presetID="1" presetClass="entr" presetSubtype="0" fill="hold" nodeType="afterEffect">
                                  <p:stCondLst>
                                    <p:cond delay="100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nodeType="afterGroup">
                            <p:stCondLst>
                              <p:cond delay="4500"/>
                            </p:stCondLst>
                            <p:childTnLst>
                              <p:par>
                                <p:cTn id="37" presetID="1" presetClass="entr" presetSubtype="0" fill="hold" nodeType="afterEffect">
                                  <p:stCondLst>
                                    <p:cond delay="1000"/>
                                  </p:stCondLst>
                                  <p:childTnLst>
                                    <p:set>
                                      <p:cBhvr>
                                        <p:cTn id="38" dur="1" fill="hold">
                                          <p:stCondLst>
                                            <p:cond delay="0"/>
                                          </p:stCondLst>
                                        </p:cTn>
                                        <p:tgtEl>
                                          <p:spTgt spid="7"/>
                                        </p:tgtEl>
                                        <p:attrNameLst>
                                          <p:attrName>style.visibility</p:attrName>
                                        </p:attrNameLst>
                                      </p:cBhvr>
                                      <p:to>
                                        <p:strVal val="visible"/>
                                      </p:to>
                                    </p:set>
                                  </p:childTnLst>
                                </p:cTn>
                              </p:par>
                            </p:childTnLst>
                          </p:cTn>
                        </p:par>
                        <p:par>
                          <p:cTn id="39" fill="hold" nodeType="afterGroup">
                            <p:stCondLst>
                              <p:cond delay="5500"/>
                            </p:stCondLst>
                            <p:childTnLst>
                              <p:par>
                                <p:cTn id="40" presetID="1" presetClass="entr" presetSubtype="0" fill="hold" nodeType="afterEffect">
                                  <p:stCondLst>
                                    <p:cond delay="100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nodeType="afterGroup">
                            <p:stCondLst>
                              <p:cond delay="6500"/>
                            </p:stCondLst>
                            <p:childTnLst>
                              <p:par>
                                <p:cTn id="43" presetID="1" presetClass="entr" presetSubtype="0" fill="hold" nodeType="afterEffect">
                                  <p:stCondLst>
                                    <p:cond delay="1000"/>
                                  </p:stCondLst>
                                  <p:childTnLst>
                                    <p:set>
                                      <p:cBhvr>
                                        <p:cTn id="44" dur="1" fill="hold">
                                          <p:stCondLst>
                                            <p:cond delay="0"/>
                                          </p:stCondLst>
                                        </p:cTn>
                                        <p:tgtEl>
                                          <p:spTgt spid="9"/>
                                        </p:tgtEl>
                                        <p:attrNameLst>
                                          <p:attrName>style.visibility</p:attrName>
                                        </p:attrNameLst>
                                      </p:cBhvr>
                                      <p:to>
                                        <p:strVal val="visible"/>
                                      </p:to>
                                    </p:set>
                                  </p:childTnLst>
                                </p:cTn>
                              </p:par>
                            </p:childTnLst>
                          </p:cTn>
                        </p:par>
                        <p:par>
                          <p:cTn id="45" fill="hold" nodeType="afterGroup">
                            <p:stCondLst>
                              <p:cond delay="7500"/>
                            </p:stCondLst>
                            <p:childTnLst>
                              <p:par>
                                <p:cTn id="46" presetID="1" presetClass="entr" presetSubtype="0" fill="hold" nodeType="afterEffect">
                                  <p:stCondLst>
                                    <p:cond delay="1000"/>
                                  </p:stCondLst>
                                  <p:childTnLst>
                                    <p:set>
                                      <p:cBhvr>
                                        <p:cTn id="47" dur="1" fill="hold">
                                          <p:stCondLst>
                                            <p:cond delay="0"/>
                                          </p:stCondLst>
                                        </p:cTn>
                                        <p:tgtEl>
                                          <p:spTgt spid="10"/>
                                        </p:tgtEl>
                                        <p:attrNameLst>
                                          <p:attrName>style.visibility</p:attrName>
                                        </p:attrNameLst>
                                      </p:cBhvr>
                                      <p:to>
                                        <p:strVal val="visible"/>
                                      </p:to>
                                    </p:set>
                                  </p:childTnLst>
                                </p:cTn>
                              </p:par>
                            </p:childTnLst>
                          </p:cTn>
                        </p:par>
                        <p:par>
                          <p:cTn id="48" fill="hold" nodeType="afterGroup">
                            <p:stCondLst>
                              <p:cond delay="8500"/>
                            </p:stCondLst>
                            <p:childTnLst>
                              <p:par>
                                <p:cTn id="49" presetID="1" presetClass="entr" presetSubtype="0" fill="hold" nodeType="afterEffect">
                                  <p:stCondLst>
                                    <p:cond delay="1000"/>
                                  </p:stCondLst>
                                  <p:childTnLst>
                                    <p:set>
                                      <p:cBhvr>
                                        <p:cTn id="50" dur="1" fill="hold">
                                          <p:stCondLst>
                                            <p:cond delay="0"/>
                                          </p:stCondLst>
                                        </p:cTn>
                                        <p:tgtEl>
                                          <p:spTgt spid="11"/>
                                        </p:tgtEl>
                                        <p:attrNameLst>
                                          <p:attrName>style.visibility</p:attrName>
                                        </p:attrNameLst>
                                      </p:cBhvr>
                                      <p:to>
                                        <p:strVal val="visible"/>
                                      </p:to>
                                    </p:set>
                                  </p:childTnLst>
                                </p:cTn>
                              </p:par>
                            </p:childTnLst>
                          </p:cTn>
                        </p:par>
                        <p:par>
                          <p:cTn id="51" fill="hold" nodeType="afterGroup">
                            <p:stCondLst>
                              <p:cond delay="9500"/>
                            </p:stCondLst>
                            <p:childTnLst>
                              <p:par>
                                <p:cTn id="52" presetID="1" presetClass="entr" presetSubtype="0" fill="hold" nodeType="afterEffect">
                                  <p:stCondLst>
                                    <p:cond delay="1000"/>
                                  </p:stCondLst>
                                  <p:childTnLst>
                                    <p:set>
                                      <p:cBhvr>
                                        <p:cTn id="53" dur="1" fill="hold">
                                          <p:stCondLst>
                                            <p:cond delay="0"/>
                                          </p:stCondLst>
                                        </p:cTn>
                                        <p:tgtEl>
                                          <p:spTgt spid="12"/>
                                        </p:tgtEl>
                                        <p:attrNameLst>
                                          <p:attrName>style.visibility</p:attrName>
                                        </p:attrNameLst>
                                      </p:cBhvr>
                                      <p:to>
                                        <p:strVal val="visible"/>
                                      </p:to>
                                    </p:set>
                                  </p:childTnLst>
                                </p:cTn>
                              </p:par>
                            </p:childTnLst>
                          </p:cTn>
                        </p:par>
                        <p:par>
                          <p:cTn id="54" fill="hold" nodeType="afterGroup">
                            <p:stCondLst>
                              <p:cond delay="10500"/>
                            </p:stCondLst>
                            <p:childTnLst>
                              <p:par>
                                <p:cTn id="55" presetID="1" presetClass="entr" presetSubtype="0" fill="hold" nodeType="afterEffect">
                                  <p:stCondLst>
                                    <p:cond delay="1000"/>
                                  </p:stCondLst>
                                  <p:childTnLst>
                                    <p:set>
                                      <p:cBhvr>
                                        <p:cTn id="56" dur="1" fill="hold">
                                          <p:stCondLst>
                                            <p:cond delay="0"/>
                                          </p:stCondLst>
                                        </p:cTn>
                                        <p:tgtEl>
                                          <p:spTgt spid="13"/>
                                        </p:tgtEl>
                                        <p:attrNameLst>
                                          <p:attrName>style.visibility</p:attrName>
                                        </p:attrNameLst>
                                      </p:cBhvr>
                                      <p:to>
                                        <p:strVal val="visible"/>
                                      </p:to>
                                    </p:set>
                                  </p:childTnLst>
                                </p:cTn>
                              </p:par>
                            </p:childTnLst>
                          </p:cTn>
                        </p:par>
                        <p:par>
                          <p:cTn id="57" fill="hold" nodeType="afterGroup">
                            <p:stCondLst>
                              <p:cond delay="11500"/>
                            </p:stCondLst>
                            <p:childTnLst>
                              <p:par>
                                <p:cTn id="58" presetID="1" presetClass="entr" presetSubtype="0" fill="hold" nodeType="afterEffect">
                                  <p:stCondLst>
                                    <p:cond delay="1000"/>
                                  </p:stCondLst>
                                  <p:childTnLst>
                                    <p:set>
                                      <p:cBhvr>
                                        <p:cTn id="59" dur="1" fill="hold">
                                          <p:stCondLst>
                                            <p:cond delay="0"/>
                                          </p:stCondLst>
                                        </p:cTn>
                                        <p:tgtEl>
                                          <p:spTgt spid="14"/>
                                        </p:tgtEl>
                                        <p:attrNameLst>
                                          <p:attrName>style.visibility</p:attrName>
                                        </p:attrNameLst>
                                      </p:cBhvr>
                                      <p:to>
                                        <p:strVal val="visible"/>
                                      </p:to>
                                    </p:set>
                                  </p:childTnLst>
                                </p:cTn>
                              </p:par>
                            </p:childTnLst>
                          </p:cTn>
                        </p:par>
                        <p:par>
                          <p:cTn id="60" fill="hold" nodeType="afterGroup">
                            <p:stCondLst>
                              <p:cond delay="12500"/>
                            </p:stCondLst>
                            <p:childTnLst>
                              <p:par>
                                <p:cTn id="61" presetID="1" presetClass="entr" presetSubtype="0" fill="hold" nodeType="afterEffect">
                                  <p:stCondLst>
                                    <p:cond delay="1000"/>
                                  </p:stCondLst>
                                  <p:childTnLst>
                                    <p:set>
                                      <p:cBhvr>
                                        <p:cTn id="62" dur="1" fill="hold">
                                          <p:stCondLst>
                                            <p:cond delay="0"/>
                                          </p:stCondLst>
                                        </p:cTn>
                                        <p:tgtEl>
                                          <p:spTgt spid="15"/>
                                        </p:tgtEl>
                                        <p:attrNameLst>
                                          <p:attrName>style.visibility</p:attrName>
                                        </p:attrNameLst>
                                      </p:cBhvr>
                                      <p:to>
                                        <p:strVal val="visible"/>
                                      </p:to>
                                    </p:set>
                                  </p:childTnLst>
                                </p:cTn>
                              </p:par>
                            </p:childTnLst>
                          </p:cTn>
                        </p:par>
                        <p:par>
                          <p:cTn id="63" fill="hold" nodeType="afterGroup">
                            <p:stCondLst>
                              <p:cond delay="13500"/>
                            </p:stCondLst>
                            <p:childTnLst>
                              <p:par>
                                <p:cTn id="64" presetID="1" presetClass="entr" presetSubtype="0" fill="hold" nodeType="afterEffect">
                                  <p:stCondLst>
                                    <p:cond delay="1000"/>
                                  </p:stCondLst>
                                  <p:childTnLst>
                                    <p:set>
                                      <p:cBhvr>
                                        <p:cTn id="65" dur="1" fill="hold">
                                          <p:stCondLst>
                                            <p:cond delay="0"/>
                                          </p:stCondLst>
                                        </p:cTn>
                                        <p:tgtEl>
                                          <p:spTgt spid="16"/>
                                        </p:tgtEl>
                                        <p:attrNameLst>
                                          <p:attrName>style.visibility</p:attrName>
                                        </p:attrNameLst>
                                      </p:cBhvr>
                                      <p:to>
                                        <p:strVal val="visible"/>
                                      </p:to>
                                    </p:set>
                                  </p:childTnLst>
                                </p:cTn>
                              </p:par>
                            </p:childTnLst>
                          </p:cTn>
                        </p:par>
                        <p:par>
                          <p:cTn id="66" fill="hold" nodeType="afterGroup">
                            <p:stCondLst>
                              <p:cond delay="14500"/>
                            </p:stCondLst>
                            <p:childTnLst>
                              <p:par>
                                <p:cTn id="67" presetID="1" presetClass="entr" presetSubtype="0" fill="hold" nodeType="afterEffect">
                                  <p:stCondLst>
                                    <p:cond delay="1000"/>
                                  </p:stCondLst>
                                  <p:childTnLst>
                                    <p:set>
                                      <p:cBhvr>
                                        <p:cTn id="68" dur="1" fill="hold">
                                          <p:stCondLst>
                                            <p:cond delay="0"/>
                                          </p:stCondLst>
                                        </p:cTn>
                                        <p:tgtEl>
                                          <p:spTgt spid="17"/>
                                        </p:tgtEl>
                                        <p:attrNameLst>
                                          <p:attrName>style.visibility</p:attrName>
                                        </p:attrNameLst>
                                      </p:cBhvr>
                                      <p:to>
                                        <p:strVal val="visible"/>
                                      </p:to>
                                    </p:set>
                                  </p:childTnLst>
                                </p:cTn>
                              </p:par>
                            </p:childTnLst>
                          </p:cTn>
                        </p:par>
                        <p:par>
                          <p:cTn id="69" fill="hold" nodeType="afterGroup">
                            <p:stCondLst>
                              <p:cond delay="15500"/>
                            </p:stCondLst>
                            <p:childTnLst>
                              <p:par>
                                <p:cTn id="70" presetID="1" presetClass="entr" presetSubtype="0" fill="hold" nodeType="afterEffect">
                                  <p:stCondLst>
                                    <p:cond delay="1000"/>
                                  </p:stCondLst>
                                  <p:childTnLst>
                                    <p:set>
                                      <p:cBhvr>
                                        <p:cTn id="71" dur="1" fill="hold">
                                          <p:stCondLst>
                                            <p:cond delay="0"/>
                                          </p:stCondLst>
                                        </p:cTn>
                                        <p:tgtEl>
                                          <p:spTgt spid="18"/>
                                        </p:tgtEl>
                                        <p:attrNameLst>
                                          <p:attrName>style.visibility</p:attrName>
                                        </p:attrNameLst>
                                      </p:cBhvr>
                                      <p:to>
                                        <p:strVal val="visible"/>
                                      </p:to>
                                    </p:set>
                                  </p:childTnLst>
                                </p:cTn>
                              </p:par>
                            </p:childTnLst>
                          </p:cTn>
                        </p:par>
                        <p:par>
                          <p:cTn id="72" fill="hold" nodeType="afterGroup">
                            <p:stCondLst>
                              <p:cond delay="16500"/>
                            </p:stCondLst>
                            <p:childTnLst>
                              <p:par>
                                <p:cTn id="73" presetID="1" presetClass="entr" presetSubtype="0" fill="hold" nodeType="afterEffect">
                                  <p:stCondLst>
                                    <p:cond delay="1000"/>
                                  </p:stCondLst>
                                  <p:childTnLst>
                                    <p:set>
                                      <p:cBhvr>
                                        <p:cTn id="74" dur="1" fill="hold">
                                          <p:stCondLst>
                                            <p:cond delay="0"/>
                                          </p:stCondLst>
                                        </p:cTn>
                                        <p:tgtEl>
                                          <p:spTgt spid="19"/>
                                        </p:tgtEl>
                                        <p:attrNameLst>
                                          <p:attrName>style.visibility</p:attrName>
                                        </p:attrNameLst>
                                      </p:cBhvr>
                                      <p:to>
                                        <p:strVal val="visible"/>
                                      </p:to>
                                    </p:set>
                                  </p:childTnLst>
                                </p:cTn>
                              </p:par>
                            </p:childTnLst>
                          </p:cTn>
                        </p:par>
                        <p:par>
                          <p:cTn id="75" fill="hold" nodeType="afterGroup">
                            <p:stCondLst>
                              <p:cond delay="17500"/>
                            </p:stCondLst>
                            <p:childTnLst>
                              <p:par>
                                <p:cTn id="76" presetID="1" presetClass="entr" presetSubtype="0" fill="hold" nodeType="afterEffect">
                                  <p:stCondLst>
                                    <p:cond delay="1000"/>
                                  </p:stCondLst>
                                  <p:childTnLst>
                                    <p:set>
                                      <p:cBhvr>
                                        <p:cTn id="77" dur="1" fill="hold">
                                          <p:stCondLst>
                                            <p:cond delay="0"/>
                                          </p:stCondLst>
                                        </p:cTn>
                                        <p:tgtEl>
                                          <p:spTgt spid="20"/>
                                        </p:tgtEl>
                                        <p:attrNameLst>
                                          <p:attrName>style.visibility</p:attrName>
                                        </p:attrNameLst>
                                      </p:cBhvr>
                                      <p:to>
                                        <p:strVal val="visible"/>
                                      </p:to>
                                    </p:set>
                                  </p:childTnLst>
                                </p:cTn>
                              </p:par>
                            </p:childTnLst>
                          </p:cTn>
                        </p:par>
                        <p:par>
                          <p:cTn id="78" fill="hold" nodeType="afterGroup">
                            <p:stCondLst>
                              <p:cond delay="18500"/>
                            </p:stCondLst>
                            <p:childTnLst>
                              <p:par>
                                <p:cTn id="79" presetID="1" presetClass="entr" presetSubtype="0" fill="hold" nodeType="afterEffect">
                                  <p:stCondLst>
                                    <p:cond delay="1000"/>
                                  </p:stCondLst>
                                  <p:childTnLst>
                                    <p:set>
                                      <p:cBhvr>
                                        <p:cTn id="80" dur="1" fill="hold">
                                          <p:stCondLst>
                                            <p:cond delay="0"/>
                                          </p:stCondLst>
                                        </p:cTn>
                                        <p:tgtEl>
                                          <p:spTgt spid="21"/>
                                        </p:tgtEl>
                                        <p:attrNameLst>
                                          <p:attrName>style.visibility</p:attrName>
                                        </p:attrNameLst>
                                      </p:cBhvr>
                                      <p:to>
                                        <p:strVal val="visible"/>
                                      </p:to>
                                    </p:set>
                                  </p:childTnLst>
                                </p:cTn>
                              </p:par>
                            </p:childTnLst>
                          </p:cTn>
                        </p:par>
                        <p:par>
                          <p:cTn id="81" fill="hold" nodeType="afterGroup">
                            <p:stCondLst>
                              <p:cond delay="19500"/>
                            </p:stCondLst>
                            <p:childTnLst>
                              <p:par>
                                <p:cTn id="82" presetID="1" presetClass="entr" presetSubtype="0" fill="hold" nodeType="afterEffect">
                                  <p:stCondLst>
                                    <p:cond delay="1000"/>
                                  </p:stCondLst>
                                  <p:childTnLst>
                                    <p:set>
                                      <p:cBhvr>
                                        <p:cTn id="83" dur="1" fill="hold">
                                          <p:stCondLst>
                                            <p:cond delay="0"/>
                                          </p:stCondLst>
                                        </p:cTn>
                                        <p:tgtEl>
                                          <p:spTgt spid="22"/>
                                        </p:tgtEl>
                                        <p:attrNameLst>
                                          <p:attrName>style.visibility</p:attrName>
                                        </p:attrNameLst>
                                      </p:cBhvr>
                                      <p:to>
                                        <p:strVal val="visible"/>
                                      </p:to>
                                    </p:set>
                                  </p:childTnLst>
                                </p:cTn>
                              </p:par>
                            </p:childTnLst>
                          </p:cTn>
                        </p:par>
                        <p:par>
                          <p:cTn id="84" fill="hold" nodeType="afterGroup">
                            <p:stCondLst>
                              <p:cond delay="20500"/>
                            </p:stCondLst>
                            <p:childTnLst>
                              <p:par>
                                <p:cTn id="85" presetID="1" presetClass="entr" presetSubtype="0" fill="hold" nodeType="afterEffect">
                                  <p:stCondLst>
                                    <p:cond delay="1000"/>
                                  </p:stCondLst>
                                  <p:childTnLst>
                                    <p:set>
                                      <p:cBhvr>
                                        <p:cTn id="86" dur="1" fill="hold">
                                          <p:stCondLst>
                                            <p:cond delay="0"/>
                                          </p:stCondLst>
                                        </p:cTn>
                                        <p:tgtEl>
                                          <p:spTgt spid="23"/>
                                        </p:tgtEl>
                                        <p:attrNameLst>
                                          <p:attrName>style.visibility</p:attrName>
                                        </p:attrNameLst>
                                      </p:cBhvr>
                                      <p:to>
                                        <p:strVal val="visible"/>
                                      </p:to>
                                    </p:set>
                                  </p:childTnLst>
                                </p:cTn>
                              </p:par>
                            </p:childTnLst>
                          </p:cTn>
                        </p:par>
                        <p:par>
                          <p:cTn id="87" fill="hold" nodeType="afterGroup">
                            <p:stCondLst>
                              <p:cond delay="21500"/>
                            </p:stCondLst>
                            <p:childTnLst>
                              <p:par>
                                <p:cTn id="88" presetID="1" presetClass="entr" presetSubtype="0" fill="hold" nodeType="afterEffect">
                                  <p:stCondLst>
                                    <p:cond delay="1000"/>
                                  </p:stCondLst>
                                  <p:childTnLst>
                                    <p:set>
                                      <p:cBhvr>
                                        <p:cTn id="89" dur="1" fill="hold">
                                          <p:stCondLst>
                                            <p:cond delay="0"/>
                                          </p:stCondLst>
                                        </p:cTn>
                                        <p:tgtEl>
                                          <p:spTgt spid="24"/>
                                        </p:tgtEl>
                                        <p:attrNameLst>
                                          <p:attrName>style.visibility</p:attrName>
                                        </p:attrNameLst>
                                      </p:cBhvr>
                                      <p:to>
                                        <p:strVal val="visible"/>
                                      </p:to>
                                    </p:set>
                                  </p:childTnLst>
                                </p:cTn>
                              </p:par>
                            </p:childTnLst>
                          </p:cTn>
                        </p:par>
                        <p:par>
                          <p:cTn id="90" fill="hold" nodeType="afterGroup">
                            <p:stCondLst>
                              <p:cond delay="22500"/>
                            </p:stCondLst>
                            <p:childTnLst>
                              <p:par>
                                <p:cTn id="91" presetID="1" presetClass="entr" presetSubtype="0" fill="hold" nodeType="afterEffect">
                                  <p:stCondLst>
                                    <p:cond delay="1000"/>
                                  </p:stCondLst>
                                  <p:childTnLst>
                                    <p:set>
                                      <p:cBhvr>
                                        <p:cTn id="92" dur="1" fill="hold">
                                          <p:stCondLst>
                                            <p:cond delay="0"/>
                                          </p:stCondLst>
                                        </p:cTn>
                                        <p:tgtEl>
                                          <p:spTgt spid="25"/>
                                        </p:tgtEl>
                                        <p:attrNameLst>
                                          <p:attrName>style.visibility</p:attrName>
                                        </p:attrNameLst>
                                      </p:cBhvr>
                                      <p:to>
                                        <p:strVal val="visible"/>
                                      </p:to>
                                    </p:set>
                                  </p:childTnLst>
                                </p:cTn>
                              </p:par>
                            </p:childTnLst>
                          </p:cTn>
                        </p:par>
                        <p:par>
                          <p:cTn id="93" fill="hold" nodeType="afterGroup">
                            <p:stCondLst>
                              <p:cond delay="23500"/>
                            </p:stCondLst>
                            <p:childTnLst>
                              <p:par>
                                <p:cTn id="94" presetID="1" presetClass="entr" presetSubtype="0" fill="hold" nodeType="afterEffect">
                                  <p:stCondLst>
                                    <p:cond delay="1000"/>
                                  </p:stCondLst>
                                  <p:childTnLst>
                                    <p:set>
                                      <p:cBhvr>
                                        <p:cTn id="95" dur="1" fill="hold">
                                          <p:stCondLst>
                                            <p:cond delay="0"/>
                                          </p:stCondLst>
                                        </p:cTn>
                                        <p:tgtEl>
                                          <p:spTgt spid="26"/>
                                        </p:tgtEl>
                                        <p:attrNameLst>
                                          <p:attrName>style.visibility</p:attrName>
                                        </p:attrNameLst>
                                      </p:cBhvr>
                                      <p:to>
                                        <p:strVal val="visible"/>
                                      </p:to>
                                    </p:set>
                                  </p:childTnLst>
                                </p:cTn>
                              </p:par>
                            </p:childTnLst>
                          </p:cTn>
                        </p:par>
                        <p:par>
                          <p:cTn id="96" fill="hold" nodeType="afterGroup">
                            <p:stCondLst>
                              <p:cond delay="24500"/>
                            </p:stCondLst>
                            <p:childTnLst>
                              <p:par>
                                <p:cTn id="97" presetID="1" presetClass="entr" presetSubtype="0" fill="hold" nodeType="afterEffect">
                                  <p:stCondLst>
                                    <p:cond delay="1000"/>
                                  </p:stCondLst>
                                  <p:childTnLst>
                                    <p:set>
                                      <p:cBhvr>
                                        <p:cTn id="98" dur="1" fill="hold">
                                          <p:stCondLst>
                                            <p:cond delay="0"/>
                                          </p:stCondLst>
                                        </p:cTn>
                                        <p:tgtEl>
                                          <p:spTgt spid="27"/>
                                        </p:tgtEl>
                                        <p:attrNameLst>
                                          <p:attrName>style.visibility</p:attrName>
                                        </p:attrNameLst>
                                      </p:cBhvr>
                                      <p:to>
                                        <p:strVal val="visible"/>
                                      </p:to>
                                    </p:set>
                                  </p:childTnLst>
                                </p:cTn>
                              </p:par>
                            </p:childTnLst>
                          </p:cTn>
                        </p:par>
                        <p:par>
                          <p:cTn id="99" fill="hold" nodeType="afterGroup">
                            <p:stCondLst>
                              <p:cond delay="25500"/>
                            </p:stCondLst>
                            <p:childTnLst>
                              <p:par>
                                <p:cTn id="100" presetID="1" presetClass="entr" presetSubtype="0" fill="hold" nodeType="afterEffect">
                                  <p:stCondLst>
                                    <p:cond delay="1000"/>
                                  </p:stCondLst>
                                  <p:childTnLst>
                                    <p:set>
                                      <p:cBhvr>
                                        <p:cTn id="101" dur="1" fill="hold">
                                          <p:stCondLst>
                                            <p:cond delay="0"/>
                                          </p:stCondLst>
                                        </p:cTn>
                                        <p:tgtEl>
                                          <p:spTgt spid="28"/>
                                        </p:tgtEl>
                                        <p:attrNameLst>
                                          <p:attrName>style.visibility</p:attrName>
                                        </p:attrNameLst>
                                      </p:cBhvr>
                                      <p:to>
                                        <p:strVal val="visible"/>
                                      </p:to>
                                    </p:set>
                                  </p:childTnLst>
                                </p:cTn>
                              </p:par>
                            </p:childTnLst>
                          </p:cTn>
                        </p:par>
                        <p:par>
                          <p:cTn id="102" fill="hold" nodeType="afterGroup">
                            <p:stCondLst>
                              <p:cond delay="26500"/>
                            </p:stCondLst>
                            <p:childTnLst>
                              <p:par>
                                <p:cTn id="103" presetID="1" presetClass="entr" presetSubtype="0" fill="hold" nodeType="afterEffect">
                                  <p:stCondLst>
                                    <p:cond delay="1000"/>
                                  </p:stCondLst>
                                  <p:childTnLst>
                                    <p:set>
                                      <p:cBhvr>
                                        <p:cTn id="104" dur="1" fill="hold">
                                          <p:stCondLst>
                                            <p:cond delay="0"/>
                                          </p:stCondLst>
                                        </p:cTn>
                                        <p:tgtEl>
                                          <p:spTgt spid="29"/>
                                        </p:tgtEl>
                                        <p:attrNameLst>
                                          <p:attrName>style.visibility</p:attrName>
                                        </p:attrNameLst>
                                      </p:cBhvr>
                                      <p:to>
                                        <p:strVal val="visible"/>
                                      </p:to>
                                    </p:set>
                                  </p:childTnLst>
                                </p:cTn>
                              </p:par>
                            </p:childTnLst>
                          </p:cTn>
                        </p:par>
                        <p:par>
                          <p:cTn id="105" fill="hold" nodeType="afterGroup">
                            <p:stCondLst>
                              <p:cond delay="27500"/>
                            </p:stCondLst>
                            <p:childTnLst>
                              <p:par>
                                <p:cTn id="106" presetID="1" presetClass="entr" presetSubtype="0" fill="hold" nodeType="afterEffect">
                                  <p:stCondLst>
                                    <p:cond delay="1000"/>
                                  </p:stCondLst>
                                  <p:childTnLst>
                                    <p:set>
                                      <p:cBhvr>
                                        <p:cTn id="107" dur="1" fill="hold">
                                          <p:stCondLst>
                                            <p:cond delay="0"/>
                                          </p:stCondLst>
                                        </p:cTn>
                                        <p:tgtEl>
                                          <p:spTgt spid="30"/>
                                        </p:tgtEl>
                                        <p:attrNameLst>
                                          <p:attrName>style.visibility</p:attrName>
                                        </p:attrNameLst>
                                      </p:cBhvr>
                                      <p:to>
                                        <p:strVal val="visible"/>
                                      </p:to>
                                    </p:set>
                                  </p:childTnLst>
                                </p:cTn>
                              </p:par>
                            </p:childTnLst>
                          </p:cTn>
                        </p:par>
                        <p:par>
                          <p:cTn id="108" fill="hold" nodeType="afterGroup">
                            <p:stCondLst>
                              <p:cond delay="28500"/>
                            </p:stCondLst>
                            <p:childTnLst>
                              <p:par>
                                <p:cTn id="109" presetID="1" presetClass="entr" presetSubtype="0" fill="hold" nodeType="afterEffect">
                                  <p:stCondLst>
                                    <p:cond delay="1000"/>
                                  </p:stCondLst>
                                  <p:childTnLst>
                                    <p:set>
                                      <p:cBhvr>
                                        <p:cTn id="110" dur="1" fill="hold">
                                          <p:stCondLst>
                                            <p:cond delay="0"/>
                                          </p:stCondLst>
                                        </p:cTn>
                                        <p:tgtEl>
                                          <p:spTgt spid="31"/>
                                        </p:tgtEl>
                                        <p:attrNameLst>
                                          <p:attrName>style.visibility</p:attrName>
                                        </p:attrNameLst>
                                      </p:cBhvr>
                                      <p:to>
                                        <p:strVal val="visible"/>
                                      </p:to>
                                    </p:set>
                                  </p:childTnLst>
                                </p:cTn>
                              </p:par>
                            </p:childTnLst>
                          </p:cTn>
                        </p:par>
                        <p:par>
                          <p:cTn id="111" fill="hold" nodeType="afterGroup">
                            <p:stCondLst>
                              <p:cond delay="29500"/>
                            </p:stCondLst>
                            <p:childTnLst>
                              <p:par>
                                <p:cTn id="112" presetID="1" presetClass="entr" presetSubtype="0" fill="hold" nodeType="afterEffect">
                                  <p:stCondLst>
                                    <p:cond delay="1000"/>
                                  </p:stCondLst>
                                  <p:childTnLst>
                                    <p:set>
                                      <p:cBhvr>
                                        <p:cTn id="113" dur="1" fill="hold">
                                          <p:stCondLst>
                                            <p:cond delay="0"/>
                                          </p:stCondLst>
                                        </p:cTn>
                                        <p:tgtEl>
                                          <p:spTgt spid="15456"/>
                                        </p:tgtEl>
                                        <p:attrNameLst>
                                          <p:attrName>style.visibility</p:attrName>
                                        </p:attrNameLst>
                                      </p:cBhvr>
                                      <p:to>
                                        <p:strVal val="visible"/>
                                      </p:to>
                                    </p:set>
                                  </p:childTnLst>
                                </p:cTn>
                              </p:par>
                            </p:childTnLst>
                          </p:cTn>
                        </p:par>
                        <p:par>
                          <p:cTn id="114" fill="hold" nodeType="afterGroup">
                            <p:stCondLst>
                              <p:cond delay="30500"/>
                            </p:stCondLst>
                            <p:childTnLst>
                              <p:par>
                                <p:cTn id="115" presetID="1" presetClass="entr" presetSubtype="0" fill="hold" nodeType="afterEffect">
                                  <p:stCondLst>
                                    <p:cond delay="1000"/>
                                  </p:stCondLst>
                                  <p:childTnLst>
                                    <p:set>
                                      <p:cBhvr>
                                        <p:cTn id="116" dur="1" fill="hold">
                                          <p:stCondLst>
                                            <p:cond delay="0"/>
                                          </p:stCondLst>
                                        </p:cTn>
                                        <p:tgtEl>
                                          <p:spTgt spid="15457"/>
                                        </p:tgtEl>
                                        <p:attrNameLst>
                                          <p:attrName>style.visibility</p:attrName>
                                        </p:attrNameLst>
                                      </p:cBhvr>
                                      <p:to>
                                        <p:strVal val="visible"/>
                                      </p:to>
                                    </p:set>
                                  </p:childTnLst>
                                </p:cTn>
                              </p:par>
                            </p:childTnLst>
                          </p:cTn>
                        </p:par>
                        <p:par>
                          <p:cTn id="117" fill="hold" nodeType="afterGroup">
                            <p:stCondLst>
                              <p:cond delay="31500"/>
                            </p:stCondLst>
                            <p:childTnLst>
                              <p:par>
                                <p:cTn id="118" presetID="1" presetClass="entr" presetSubtype="0" fill="hold" nodeType="afterEffect">
                                  <p:stCondLst>
                                    <p:cond delay="1000"/>
                                  </p:stCondLst>
                                  <p:childTnLst>
                                    <p:set>
                                      <p:cBhvr>
                                        <p:cTn id="119" dur="1" fill="hold">
                                          <p:stCondLst>
                                            <p:cond delay="0"/>
                                          </p:stCondLst>
                                        </p:cTn>
                                        <p:tgtEl>
                                          <p:spTgt spid="15458"/>
                                        </p:tgtEl>
                                        <p:attrNameLst>
                                          <p:attrName>style.visibility</p:attrName>
                                        </p:attrNameLst>
                                      </p:cBhvr>
                                      <p:to>
                                        <p:strVal val="visible"/>
                                      </p:to>
                                    </p:set>
                                  </p:childTnLst>
                                </p:cTn>
                              </p:par>
                            </p:childTnLst>
                          </p:cTn>
                        </p:par>
                        <p:par>
                          <p:cTn id="120" fill="hold" nodeType="afterGroup">
                            <p:stCondLst>
                              <p:cond delay="32500"/>
                            </p:stCondLst>
                            <p:childTnLst>
                              <p:par>
                                <p:cTn id="121" presetID="1" presetClass="entr" presetSubtype="0" fill="hold" nodeType="afterEffect">
                                  <p:stCondLst>
                                    <p:cond delay="1000"/>
                                  </p:stCondLst>
                                  <p:childTnLst>
                                    <p:set>
                                      <p:cBhvr>
                                        <p:cTn id="122" dur="1" fill="hold">
                                          <p:stCondLst>
                                            <p:cond delay="0"/>
                                          </p:stCondLst>
                                        </p:cTn>
                                        <p:tgtEl>
                                          <p:spTgt spid="15459"/>
                                        </p:tgtEl>
                                        <p:attrNameLst>
                                          <p:attrName>style.visibility</p:attrName>
                                        </p:attrNameLst>
                                      </p:cBhvr>
                                      <p:to>
                                        <p:strVal val="visible"/>
                                      </p:to>
                                    </p:set>
                                  </p:childTnLst>
                                </p:cTn>
                              </p:par>
                            </p:childTnLst>
                          </p:cTn>
                        </p:par>
                        <p:par>
                          <p:cTn id="123" fill="hold" nodeType="afterGroup">
                            <p:stCondLst>
                              <p:cond delay="33500"/>
                            </p:stCondLst>
                            <p:childTnLst>
                              <p:par>
                                <p:cTn id="124" presetID="1" presetClass="entr" presetSubtype="0" fill="hold" nodeType="afterEffect">
                                  <p:stCondLst>
                                    <p:cond delay="1000"/>
                                  </p:stCondLst>
                                  <p:childTnLst>
                                    <p:set>
                                      <p:cBhvr>
                                        <p:cTn id="125" dur="1" fill="hold">
                                          <p:stCondLst>
                                            <p:cond delay="0"/>
                                          </p:stCondLst>
                                        </p:cTn>
                                        <p:tgtEl>
                                          <p:spTgt spid="15460"/>
                                        </p:tgtEl>
                                        <p:attrNameLst>
                                          <p:attrName>style.visibility</p:attrName>
                                        </p:attrNameLst>
                                      </p:cBhvr>
                                      <p:to>
                                        <p:strVal val="visible"/>
                                      </p:to>
                                    </p:set>
                                  </p:childTnLst>
                                </p:cTn>
                              </p:par>
                            </p:childTnLst>
                          </p:cTn>
                        </p:par>
                        <p:par>
                          <p:cTn id="126" fill="hold" nodeType="afterGroup">
                            <p:stCondLst>
                              <p:cond delay="34500"/>
                            </p:stCondLst>
                            <p:childTnLst>
                              <p:par>
                                <p:cTn id="127" presetID="1" presetClass="entr" presetSubtype="0" fill="hold" nodeType="afterEffect">
                                  <p:stCondLst>
                                    <p:cond delay="1000"/>
                                  </p:stCondLst>
                                  <p:childTnLst>
                                    <p:set>
                                      <p:cBhvr>
                                        <p:cTn id="128" dur="1" fill="hold">
                                          <p:stCondLst>
                                            <p:cond delay="0"/>
                                          </p:stCondLst>
                                        </p:cTn>
                                        <p:tgtEl>
                                          <p:spTgt spid="15461"/>
                                        </p:tgtEl>
                                        <p:attrNameLst>
                                          <p:attrName>style.visibility</p:attrName>
                                        </p:attrNameLst>
                                      </p:cBhvr>
                                      <p:to>
                                        <p:strVal val="visible"/>
                                      </p:to>
                                    </p:set>
                                  </p:childTnLst>
                                </p:cTn>
                              </p:par>
                            </p:childTnLst>
                          </p:cTn>
                        </p:par>
                        <p:par>
                          <p:cTn id="129" fill="hold" nodeType="afterGroup">
                            <p:stCondLst>
                              <p:cond delay="35500"/>
                            </p:stCondLst>
                            <p:childTnLst>
                              <p:par>
                                <p:cTn id="130" presetID="1" presetClass="entr" presetSubtype="0" fill="hold" nodeType="afterEffect">
                                  <p:stCondLst>
                                    <p:cond delay="1000"/>
                                  </p:stCondLst>
                                  <p:childTnLst>
                                    <p:set>
                                      <p:cBhvr>
                                        <p:cTn id="131" dur="1" fill="hold">
                                          <p:stCondLst>
                                            <p:cond delay="0"/>
                                          </p:stCondLst>
                                        </p:cTn>
                                        <p:tgtEl>
                                          <p:spTgt spid="15462"/>
                                        </p:tgtEl>
                                        <p:attrNameLst>
                                          <p:attrName>style.visibility</p:attrName>
                                        </p:attrNameLst>
                                      </p:cBhvr>
                                      <p:to>
                                        <p:strVal val="visible"/>
                                      </p:to>
                                    </p:set>
                                  </p:childTnLst>
                                </p:cTn>
                              </p:par>
                            </p:childTnLst>
                          </p:cTn>
                        </p:par>
                        <p:par>
                          <p:cTn id="132" fill="hold" nodeType="afterGroup">
                            <p:stCondLst>
                              <p:cond delay="36500"/>
                            </p:stCondLst>
                            <p:childTnLst>
                              <p:par>
                                <p:cTn id="133" presetID="1" presetClass="entr" presetSubtype="0" fill="hold" nodeType="afterEffect">
                                  <p:stCondLst>
                                    <p:cond delay="1000"/>
                                  </p:stCondLst>
                                  <p:childTnLst>
                                    <p:set>
                                      <p:cBhvr>
                                        <p:cTn id="134" dur="1" fill="hold">
                                          <p:stCondLst>
                                            <p:cond delay="0"/>
                                          </p:stCondLst>
                                        </p:cTn>
                                        <p:tgtEl>
                                          <p:spTgt spid="15463"/>
                                        </p:tgtEl>
                                        <p:attrNameLst>
                                          <p:attrName>style.visibility</p:attrName>
                                        </p:attrNameLst>
                                      </p:cBhvr>
                                      <p:to>
                                        <p:strVal val="visible"/>
                                      </p:to>
                                    </p:set>
                                  </p:childTnLst>
                                </p:cTn>
                              </p:par>
                            </p:childTnLst>
                          </p:cTn>
                        </p:par>
                        <p:par>
                          <p:cTn id="135" fill="hold" nodeType="afterGroup">
                            <p:stCondLst>
                              <p:cond delay="37500"/>
                            </p:stCondLst>
                            <p:childTnLst>
                              <p:par>
                                <p:cTn id="136" presetID="1" presetClass="entr" presetSubtype="0" fill="hold" nodeType="afterEffect">
                                  <p:stCondLst>
                                    <p:cond delay="1000"/>
                                  </p:stCondLst>
                                  <p:childTnLst>
                                    <p:set>
                                      <p:cBhvr>
                                        <p:cTn id="137" dur="1" fill="hold">
                                          <p:stCondLst>
                                            <p:cond delay="0"/>
                                          </p:stCondLst>
                                        </p:cTn>
                                        <p:tgtEl>
                                          <p:spTgt spid="15464"/>
                                        </p:tgtEl>
                                        <p:attrNameLst>
                                          <p:attrName>style.visibility</p:attrName>
                                        </p:attrNameLst>
                                      </p:cBhvr>
                                      <p:to>
                                        <p:strVal val="visible"/>
                                      </p:to>
                                    </p:set>
                                  </p:childTnLst>
                                </p:cTn>
                              </p:par>
                            </p:childTnLst>
                          </p:cTn>
                        </p:par>
                        <p:par>
                          <p:cTn id="138" fill="hold" nodeType="afterGroup">
                            <p:stCondLst>
                              <p:cond delay="38500"/>
                            </p:stCondLst>
                            <p:childTnLst>
                              <p:par>
                                <p:cTn id="139" presetID="1" presetClass="entr" presetSubtype="0" fill="hold" nodeType="afterEffect">
                                  <p:stCondLst>
                                    <p:cond delay="1000"/>
                                  </p:stCondLst>
                                  <p:childTnLst>
                                    <p:set>
                                      <p:cBhvr>
                                        <p:cTn id="140" dur="1" fill="hold">
                                          <p:stCondLst>
                                            <p:cond delay="0"/>
                                          </p:stCondLst>
                                        </p:cTn>
                                        <p:tgtEl>
                                          <p:spTgt spid="15465"/>
                                        </p:tgtEl>
                                        <p:attrNameLst>
                                          <p:attrName>style.visibility</p:attrName>
                                        </p:attrNameLst>
                                      </p:cBhvr>
                                      <p:to>
                                        <p:strVal val="visible"/>
                                      </p:to>
                                    </p:set>
                                  </p:childTnLst>
                                </p:cTn>
                              </p:par>
                            </p:childTnLst>
                          </p:cTn>
                        </p:par>
                        <p:par>
                          <p:cTn id="141" fill="hold" nodeType="afterGroup">
                            <p:stCondLst>
                              <p:cond delay="39500"/>
                            </p:stCondLst>
                            <p:childTnLst>
                              <p:par>
                                <p:cTn id="142" presetID="1" presetClass="entr" presetSubtype="0" fill="hold" nodeType="afterEffect">
                                  <p:stCondLst>
                                    <p:cond delay="1000"/>
                                  </p:stCondLst>
                                  <p:childTnLst>
                                    <p:set>
                                      <p:cBhvr>
                                        <p:cTn id="143" dur="1" fill="hold">
                                          <p:stCondLst>
                                            <p:cond delay="0"/>
                                          </p:stCondLst>
                                        </p:cTn>
                                        <p:tgtEl>
                                          <p:spTgt spid="15466"/>
                                        </p:tgtEl>
                                        <p:attrNameLst>
                                          <p:attrName>style.visibility</p:attrName>
                                        </p:attrNameLst>
                                      </p:cBhvr>
                                      <p:to>
                                        <p:strVal val="visible"/>
                                      </p:to>
                                    </p:set>
                                  </p:childTnLst>
                                </p:cTn>
                              </p:par>
                            </p:childTnLst>
                          </p:cTn>
                        </p:par>
                        <p:par>
                          <p:cTn id="144" fill="hold" nodeType="afterGroup">
                            <p:stCondLst>
                              <p:cond delay="40500"/>
                            </p:stCondLst>
                            <p:childTnLst>
                              <p:par>
                                <p:cTn id="145" presetID="1" presetClass="entr" presetSubtype="0" fill="hold" nodeType="afterEffect">
                                  <p:stCondLst>
                                    <p:cond delay="1000"/>
                                  </p:stCondLst>
                                  <p:childTnLst>
                                    <p:set>
                                      <p:cBhvr>
                                        <p:cTn id="146" dur="1" fill="hold">
                                          <p:stCondLst>
                                            <p:cond delay="0"/>
                                          </p:stCondLst>
                                        </p:cTn>
                                        <p:tgtEl>
                                          <p:spTgt spid="15467"/>
                                        </p:tgtEl>
                                        <p:attrNameLst>
                                          <p:attrName>style.visibility</p:attrName>
                                        </p:attrNameLst>
                                      </p:cBhvr>
                                      <p:to>
                                        <p:strVal val="visible"/>
                                      </p:to>
                                    </p:set>
                                  </p:childTnLst>
                                </p:cTn>
                              </p:par>
                            </p:childTnLst>
                          </p:cTn>
                        </p:par>
                        <p:par>
                          <p:cTn id="147" fill="hold" nodeType="afterGroup">
                            <p:stCondLst>
                              <p:cond delay="41500"/>
                            </p:stCondLst>
                            <p:childTnLst>
                              <p:par>
                                <p:cTn id="148" presetID="1" presetClass="entr" presetSubtype="0" fill="hold" nodeType="afterEffect">
                                  <p:stCondLst>
                                    <p:cond delay="1000"/>
                                  </p:stCondLst>
                                  <p:childTnLst>
                                    <p:set>
                                      <p:cBhvr>
                                        <p:cTn id="149" dur="1" fill="hold">
                                          <p:stCondLst>
                                            <p:cond delay="0"/>
                                          </p:stCondLst>
                                        </p:cTn>
                                        <p:tgtEl>
                                          <p:spTgt spid="15468"/>
                                        </p:tgtEl>
                                        <p:attrNameLst>
                                          <p:attrName>style.visibility</p:attrName>
                                        </p:attrNameLst>
                                      </p:cBhvr>
                                      <p:to>
                                        <p:strVal val="visible"/>
                                      </p:to>
                                    </p:set>
                                  </p:childTnLst>
                                </p:cTn>
                              </p:par>
                            </p:childTnLst>
                          </p:cTn>
                        </p:par>
                        <p:par>
                          <p:cTn id="150" fill="hold" nodeType="afterGroup">
                            <p:stCondLst>
                              <p:cond delay="42500"/>
                            </p:stCondLst>
                            <p:childTnLst>
                              <p:par>
                                <p:cTn id="151" presetID="1" presetClass="entr" presetSubtype="0" fill="hold" nodeType="afterEffect">
                                  <p:stCondLst>
                                    <p:cond delay="1000"/>
                                  </p:stCondLst>
                                  <p:childTnLst>
                                    <p:set>
                                      <p:cBhvr>
                                        <p:cTn id="152" dur="1" fill="hold">
                                          <p:stCondLst>
                                            <p:cond delay="0"/>
                                          </p:stCondLst>
                                        </p:cTn>
                                        <p:tgtEl>
                                          <p:spTgt spid="15469"/>
                                        </p:tgtEl>
                                        <p:attrNameLst>
                                          <p:attrName>style.visibility</p:attrName>
                                        </p:attrNameLst>
                                      </p:cBhvr>
                                      <p:to>
                                        <p:strVal val="visible"/>
                                      </p:to>
                                    </p:set>
                                  </p:childTnLst>
                                </p:cTn>
                              </p:par>
                            </p:childTnLst>
                          </p:cTn>
                        </p:par>
                        <p:par>
                          <p:cTn id="153" fill="hold" nodeType="afterGroup">
                            <p:stCondLst>
                              <p:cond delay="43500"/>
                            </p:stCondLst>
                            <p:childTnLst>
                              <p:par>
                                <p:cTn id="154" presetID="1" presetClass="entr" presetSubtype="0" fill="hold" nodeType="afterEffect">
                                  <p:stCondLst>
                                    <p:cond delay="1000"/>
                                  </p:stCondLst>
                                  <p:childTnLst>
                                    <p:set>
                                      <p:cBhvr>
                                        <p:cTn id="155" dur="1" fill="hold">
                                          <p:stCondLst>
                                            <p:cond delay="0"/>
                                          </p:stCondLst>
                                        </p:cTn>
                                        <p:tgtEl>
                                          <p:spTgt spid="15470"/>
                                        </p:tgtEl>
                                        <p:attrNameLst>
                                          <p:attrName>style.visibility</p:attrName>
                                        </p:attrNameLst>
                                      </p:cBhvr>
                                      <p:to>
                                        <p:strVal val="visible"/>
                                      </p:to>
                                    </p:set>
                                  </p:childTnLst>
                                </p:cTn>
                              </p:par>
                            </p:childTnLst>
                          </p:cTn>
                        </p:par>
                        <p:par>
                          <p:cTn id="156" fill="hold" nodeType="afterGroup">
                            <p:stCondLst>
                              <p:cond delay="44500"/>
                            </p:stCondLst>
                            <p:childTnLst>
                              <p:par>
                                <p:cTn id="157" presetID="1" presetClass="entr" presetSubtype="0" fill="hold" nodeType="afterEffect">
                                  <p:stCondLst>
                                    <p:cond delay="1000"/>
                                  </p:stCondLst>
                                  <p:childTnLst>
                                    <p:set>
                                      <p:cBhvr>
                                        <p:cTn id="158" dur="1" fill="hold">
                                          <p:stCondLst>
                                            <p:cond delay="0"/>
                                          </p:stCondLst>
                                        </p:cTn>
                                        <p:tgtEl>
                                          <p:spTgt spid="15471"/>
                                        </p:tgtEl>
                                        <p:attrNameLst>
                                          <p:attrName>style.visibility</p:attrName>
                                        </p:attrNameLst>
                                      </p:cBhvr>
                                      <p:to>
                                        <p:strVal val="visible"/>
                                      </p:to>
                                    </p:set>
                                  </p:childTnLst>
                                </p:cTn>
                              </p:par>
                            </p:childTnLst>
                          </p:cTn>
                        </p:par>
                        <p:par>
                          <p:cTn id="159" fill="hold" nodeType="afterGroup">
                            <p:stCondLst>
                              <p:cond delay="45500"/>
                            </p:stCondLst>
                            <p:childTnLst>
                              <p:par>
                                <p:cTn id="160" presetID="1" presetClass="entr" presetSubtype="0" fill="hold" nodeType="afterEffect">
                                  <p:stCondLst>
                                    <p:cond delay="1000"/>
                                  </p:stCondLst>
                                  <p:childTnLst>
                                    <p:set>
                                      <p:cBhvr>
                                        <p:cTn id="161" dur="1" fill="hold">
                                          <p:stCondLst>
                                            <p:cond delay="0"/>
                                          </p:stCondLst>
                                        </p:cTn>
                                        <p:tgtEl>
                                          <p:spTgt spid="15472"/>
                                        </p:tgtEl>
                                        <p:attrNameLst>
                                          <p:attrName>style.visibility</p:attrName>
                                        </p:attrNameLst>
                                      </p:cBhvr>
                                      <p:to>
                                        <p:strVal val="visible"/>
                                      </p:to>
                                    </p:set>
                                  </p:childTnLst>
                                </p:cTn>
                              </p:par>
                            </p:childTnLst>
                          </p:cTn>
                        </p:par>
                        <p:par>
                          <p:cTn id="162" fill="hold" nodeType="afterGroup">
                            <p:stCondLst>
                              <p:cond delay="46500"/>
                            </p:stCondLst>
                            <p:childTnLst>
                              <p:par>
                                <p:cTn id="163" presetID="1" presetClass="entr" presetSubtype="0" fill="hold" nodeType="afterEffect">
                                  <p:stCondLst>
                                    <p:cond delay="1000"/>
                                  </p:stCondLst>
                                  <p:childTnLst>
                                    <p:set>
                                      <p:cBhvr>
                                        <p:cTn id="164" dur="1" fill="hold">
                                          <p:stCondLst>
                                            <p:cond delay="0"/>
                                          </p:stCondLst>
                                        </p:cTn>
                                        <p:tgtEl>
                                          <p:spTgt spid="15473"/>
                                        </p:tgtEl>
                                        <p:attrNameLst>
                                          <p:attrName>style.visibility</p:attrName>
                                        </p:attrNameLst>
                                      </p:cBhvr>
                                      <p:to>
                                        <p:strVal val="visible"/>
                                      </p:to>
                                    </p:set>
                                  </p:childTnLst>
                                </p:cTn>
                              </p:par>
                            </p:childTnLst>
                          </p:cTn>
                        </p:par>
                        <p:par>
                          <p:cTn id="165" fill="hold" nodeType="afterGroup">
                            <p:stCondLst>
                              <p:cond delay="47500"/>
                            </p:stCondLst>
                            <p:childTnLst>
                              <p:par>
                                <p:cTn id="166" presetID="1" presetClass="entr" presetSubtype="0" fill="hold" nodeType="afterEffect">
                                  <p:stCondLst>
                                    <p:cond delay="1000"/>
                                  </p:stCondLst>
                                  <p:childTnLst>
                                    <p:set>
                                      <p:cBhvr>
                                        <p:cTn id="167" dur="1" fill="hold">
                                          <p:stCondLst>
                                            <p:cond delay="0"/>
                                          </p:stCondLst>
                                        </p:cTn>
                                        <p:tgtEl>
                                          <p:spTgt spid="15474"/>
                                        </p:tgtEl>
                                        <p:attrNameLst>
                                          <p:attrName>style.visibility</p:attrName>
                                        </p:attrNameLst>
                                      </p:cBhvr>
                                      <p:to>
                                        <p:strVal val="visible"/>
                                      </p:to>
                                    </p:set>
                                  </p:childTnLst>
                                </p:cTn>
                              </p:par>
                            </p:childTnLst>
                          </p:cTn>
                        </p:par>
                        <p:par>
                          <p:cTn id="168" fill="hold" nodeType="afterGroup">
                            <p:stCondLst>
                              <p:cond delay="48500"/>
                            </p:stCondLst>
                            <p:childTnLst>
                              <p:par>
                                <p:cTn id="169" presetID="1" presetClass="entr" presetSubtype="0" fill="hold" nodeType="afterEffect">
                                  <p:stCondLst>
                                    <p:cond delay="1000"/>
                                  </p:stCondLst>
                                  <p:childTnLst>
                                    <p:set>
                                      <p:cBhvr>
                                        <p:cTn id="170" dur="1" fill="hold">
                                          <p:stCondLst>
                                            <p:cond delay="0"/>
                                          </p:stCondLst>
                                        </p:cTn>
                                        <p:tgtEl>
                                          <p:spTgt spid="15475"/>
                                        </p:tgtEl>
                                        <p:attrNameLst>
                                          <p:attrName>style.visibility</p:attrName>
                                        </p:attrNameLst>
                                      </p:cBhvr>
                                      <p:to>
                                        <p:strVal val="visible"/>
                                      </p:to>
                                    </p:set>
                                  </p:childTnLst>
                                </p:cTn>
                              </p:par>
                            </p:childTnLst>
                          </p:cTn>
                        </p:par>
                        <p:par>
                          <p:cTn id="171" fill="hold" nodeType="afterGroup">
                            <p:stCondLst>
                              <p:cond delay="49500"/>
                            </p:stCondLst>
                            <p:childTnLst>
                              <p:par>
                                <p:cTn id="172" presetID="1" presetClass="entr" presetSubtype="0" fill="hold" nodeType="afterEffect">
                                  <p:stCondLst>
                                    <p:cond delay="1000"/>
                                  </p:stCondLst>
                                  <p:childTnLst>
                                    <p:set>
                                      <p:cBhvr>
                                        <p:cTn id="173" dur="1" fill="hold">
                                          <p:stCondLst>
                                            <p:cond delay="0"/>
                                          </p:stCondLst>
                                        </p:cTn>
                                        <p:tgtEl>
                                          <p:spTgt spid="15476"/>
                                        </p:tgtEl>
                                        <p:attrNameLst>
                                          <p:attrName>style.visibility</p:attrName>
                                        </p:attrNameLst>
                                      </p:cBhvr>
                                      <p:to>
                                        <p:strVal val="visible"/>
                                      </p:to>
                                    </p:set>
                                  </p:childTnLst>
                                </p:cTn>
                              </p:par>
                            </p:childTnLst>
                          </p:cTn>
                        </p:par>
                        <p:par>
                          <p:cTn id="174" fill="hold" nodeType="afterGroup">
                            <p:stCondLst>
                              <p:cond delay="50500"/>
                            </p:stCondLst>
                            <p:childTnLst>
                              <p:par>
                                <p:cTn id="175" presetID="1" presetClass="entr" presetSubtype="0" fill="hold" nodeType="afterEffect">
                                  <p:stCondLst>
                                    <p:cond delay="1000"/>
                                  </p:stCondLst>
                                  <p:childTnLst>
                                    <p:set>
                                      <p:cBhvr>
                                        <p:cTn id="176" dur="1" fill="hold">
                                          <p:stCondLst>
                                            <p:cond delay="0"/>
                                          </p:stCondLst>
                                        </p:cTn>
                                        <p:tgtEl>
                                          <p:spTgt spid="15477"/>
                                        </p:tgtEl>
                                        <p:attrNameLst>
                                          <p:attrName>style.visibility</p:attrName>
                                        </p:attrNameLst>
                                      </p:cBhvr>
                                      <p:to>
                                        <p:strVal val="visible"/>
                                      </p:to>
                                    </p:set>
                                  </p:childTnLst>
                                </p:cTn>
                              </p:par>
                            </p:childTnLst>
                          </p:cTn>
                        </p:par>
                        <p:par>
                          <p:cTn id="177" fill="hold" nodeType="afterGroup">
                            <p:stCondLst>
                              <p:cond delay="51500"/>
                            </p:stCondLst>
                            <p:childTnLst>
                              <p:par>
                                <p:cTn id="178" presetID="1" presetClass="entr" presetSubtype="0" fill="hold" nodeType="afterEffect">
                                  <p:stCondLst>
                                    <p:cond delay="1000"/>
                                  </p:stCondLst>
                                  <p:childTnLst>
                                    <p:set>
                                      <p:cBhvr>
                                        <p:cTn id="179" dur="1" fill="hold">
                                          <p:stCondLst>
                                            <p:cond delay="0"/>
                                          </p:stCondLst>
                                        </p:cTn>
                                        <p:tgtEl>
                                          <p:spTgt spid="15478"/>
                                        </p:tgtEl>
                                        <p:attrNameLst>
                                          <p:attrName>style.visibility</p:attrName>
                                        </p:attrNameLst>
                                      </p:cBhvr>
                                      <p:to>
                                        <p:strVal val="visible"/>
                                      </p:to>
                                    </p:set>
                                  </p:childTnLst>
                                </p:cTn>
                              </p:par>
                            </p:childTnLst>
                          </p:cTn>
                        </p:par>
                        <p:par>
                          <p:cTn id="180" fill="hold" nodeType="afterGroup">
                            <p:stCondLst>
                              <p:cond delay="52500"/>
                            </p:stCondLst>
                            <p:childTnLst>
                              <p:par>
                                <p:cTn id="181" presetID="1" presetClass="entr" presetSubtype="0" fill="hold" nodeType="afterEffect">
                                  <p:stCondLst>
                                    <p:cond delay="1000"/>
                                  </p:stCondLst>
                                  <p:childTnLst>
                                    <p:set>
                                      <p:cBhvr>
                                        <p:cTn id="182" dur="1" fill="hold">
                                          <p:stCondLst>
                                            <p:cond delay="0"/>
                                          </p:stCondLst>
                                        </p:cTn>
                                        <p:tgtEl>
                                          <p:spTgt spid="15479"/>
                                        </p:tgtEl>
                                        <p:attrNameLst>
                                          <p:attrName>style.visibility</p:attrName>
                                        </p:attrNameLst>
                                      </p:cBhvr>
                                      <p:to>
                                        <p:strVal val="visible"/>
                                      </p:to>
                                    </p:set>
                                  </p:childTnLst>
                                </p:cTn>
                              </p:par>
                            </p:childTnLst>
                          </p:cTn>
                        </p:par>
                        <p:par>
                          <p:cTn id="183" fill="hold" nodeType="afterGroup">
                            <p:stCondLst>
                              <p:cond delay="53500"/>
                            </p:stCondLst>
                            <p:childTnLst>
                              <p:par>
                                <p:cTn id="184" presetID="1" presetClass="entr" presetSubtype="0" fill="hold" nodeType="afterEffect">
                                  <p:stCondLst>
                                    <p:cond delay="1000"/>
                                  </p:stCondLst>
                                  <p:childTnLst>
                                    <p:set>
                                      <p:cBhvr>
                                        <p:cTn id="185" dur="1" fill="hold">
                                          <p:stCondLst>
                                            <p:cond delay="0"/>
                                          </p:stCondLst>
                                        </p:cTn>
                                        <p:tgtEl>
                                          <p:spTgt spid="15480"/>
                                        </p:tgtEl>
                                        <p:attrNameLst>
                                          <p:attrName>style.visibility</p:attrName>
                                        </p:attrNameLst>
                                      </p:cBhvr>
                                      <p:to>
                                        <p:strVal val="visible"/>
                                      </p:to>
                                    </p:set>
                                  </p:childTnLst>
                                </p:cTn>
                              </p:par>
                            </p:childTnLst>
                          </p:cTn>
                        </p:par>
                        <p:par>
                          <p:cTn id="186" fill="hold" nodeType="afterGroup">
                            <p:stCondLst>
                              <p:cond delay="54500"/>
                            </p:stCondLst>
                            <p:childTnLst>
                              <p:par>
                                <p:cTn id="187" presetID="1" presetClass="entr" presetSubtype="0" fill="hold" nodeType="afterEffect">
                                  <p:stCondLst>
                                    <p:cond delay="1000"/>
                                  </p:stCondLst>
                                  <p:childTnLst>
                                    <p:set>
                                      <p:cBhvr>
                                        <p:cTn id="188" dur="1" fill="hold">
                                          <p:stCondLst>
                                            <p:cond delay="0"/>
                                          </p:stCondLst>
                                        </p:cTn>
                                        <p:tgtEl>
                                          <p:spTgt spid="15481"/>
                                        </p:tgtEl>
                                        <p:attrNameLst>
                                          <p:attrName>style.visibility</p:attrName>
                                        </p:attrNameLst>
                                      </p:cBhvr>
                                      <p:to>
                                        <p:strVal val="visible"/>
                                      </p:to>
                                    </p:set>
                                  </p:childTnLst>
                                </p:cTn>
                              </p:par>
                            </p:childTnLst>
                          </p:cTn>
                        </p:par>
                        <p:par>
                          <p:cTn id="189" fill="hold" nodeType="afterGroup">
                            <p:stCondLst>
                              <p:cond delay="55500"/>
                            </p:stCondLst>
                            <p:childTnLst>
                              <p:par>
                                <p:cTn id="190" presetID="1" presetClass="entr" presetSubtype="0" fill="hold" nodeType="afterEffect">
                                  <p:stCondLst>
                                    <p:cond delay="1000"/>
                                  </p:stCondLst>
                                  <p:childTnLst>
                                    <p:set>
                                      <p:cBhvr>
                                        <p:cTn id="191" dur="1" fill="hold">
                                          <p:stCondLst>
                                            <p:cond delay="0"/>
                                          </p:stCondLst>
                                        </p:cTn>
                                        <p:tgtEl>
                                          <p:spTgt spid="15482"/>
                                        </p:tgtEl>
                                        <p:attrNameLst>
                                          <p:attrName>style.visibility</p:attrName>
                                        </p:attrNameLst>
                                      </p:cBhvr>
                                      <p:to>
                                        <p:strVal val="visible"/>
                                      </p:to>
                                    </p:set>
                                  </p:childTnLst>
                                </p:cTn>
                              </p:par>
                            </p:childTnLst>
                          </p:cTn>
                        </p:par>
                        <p:par>
                          <p:cTn id="192" fill="hold" nodeType="afterGroup">
                            <p:stCondLst>
                              <p:cond delay="56500"/>
                            </p:stCondLst>
                            <p:childTnLst>
                              <p:par>
                                <p:cTn id="193" presetID="1" presetClass="entr" presetSubtype="0" fill="hold" nodeType="afterEffect">
                                  <p:stCondLst>
                                    <p:cond delay="1000"/>
                                  </p:stCondLst>
                                  <p:childTnLst>
                                    <p:set>
                                      <p:cBhvr>
                                        <p:cTn id="194" dur="1" fill="hold">
                                          <p:stCondLst>
                                            <p:cond delay="0"/>
                                          </p:stCondLst>
                                        </p:cTn>
                                        <p:tgtEl>
                                          <p:spTgt spid="15726"/>
                                        </p:tgtEl>
                                        <p:attrNameLst>
                                          <p:attrName>style.visibility</p:attrName>
                                        </p:attrNameLst>
                                      </p:cBhvr>
                                      <p:to>
                                        <p:strVal val="visible"/>
                                      </p:to>
                                    </p:set>
                                  </p:childTnLst>
                                </p:cTn>
                              </p:par>
                            </p:childTnLst>
                          </p:cTn>
                        </p:par>
                        <p:par>
                          <p:cTn id="195" fill="hold" nodeType="afterGroup">
                            <p:stCondLst>
                              <p:cond delay="57500"/>
                            </p:stCondLst>
                            <p:childTnLst>
                              <p:par>
                                <p:cTn id="196" presetID="1" presetClass="entr" presetSubtype="0" fill="hold" nodeType="afterEffect">
                                  <p:stCondLst>
                                    <p:cond delay="1000"/>
                                  </p:stCondLst>
                                  <p:childTnLst>
                                    <p:set>
                                      <p:cBhvr>
                                        <p:cTn id="197" dur="1" fill="hold">
                                          <p:stCondLst>
                                            <p:cond delay="0"/>
                                          </p:stCondLst>
                                        </p:cTn>
                                        <p:tgtEl>
                                          <p:spTgt spid="15727"/>
                                        </p:tgtEl>
                                        <p:attrNameLst>
                                          <p:attrName>style.visibility</p:attrName>
                                        </p:attrNameLst>
                                      </p:cBhvr>
                                      <p:to>
                                        <p:strVal val="visible"/>
                                      </p:to>
                                    </p:set>
                                  </p:childTnLst>
                                </p:cTn>
                              </p:par>
                            </p:childTnLst>
                          </p:cTn>
                        </p:par>
                        <p:par>
                          <p:cTn id="198" fill="hold" nodeType="afterGroup">
                            <p:stCondLst>
                              <p:cond delay="58500"/>
                            </p:stCondLst>
                            <p:childTnLst>
                              <p:par>
                                <p:cTn id="199" presetID="1" presetClass="entr" presetSubtype="0" fill="hold" nodeType="afterEffect">
                                  <p:stCondLst>
                                    <p:cond delay="1000"/>
                                  </p:stCondLst>
                                  <p:childTnLst>
                                    <p:set>
                                      <p:cBhvr>
                                        <p:cTn id="200" dur="1" fill="hold">
                                          <p:stCondLst>
                                            <p:cond delay="0"/>
                                          </p:stCondLst>
                                        </p:cTn>
                                        <p:tgtEl>
                                          <p:spTgt spid="15728"/>
                                        </p:tgtEl>
                                        <p:attrNameLst>
                                          <p:attrName>style.visibility</p:attrName>
                                        </p:attrNameLst>
                                      </p:cBhvr>
                                      <p:to>
                                        <p:strVal val="visible"/>
                                      </p:to>
                                    </p:set>
                                  </p:childTnLst>
                                </p:cTn>
                              </p:par>
                            </p:childTnLst>
                          </p:cTn>
                        </p:par>
                        <p:par>
                          <p:cTn id="201" fill="hold" nodeType="afterGroup">
                            <p:stCondLst>
                              <p:cond delay="59500"/>
                            </p:stCondLst>
                            <p:childTnLst>
                              <p:par>
                                <p:cTn id="202" presetID="1" presetClass="entr" presetSubtype="0" fill="hold" nodeType="afterEffect">
                                  <p:stCondLst>
                                    <p:cond delay="1000"/>
                                  </p:stCondLst>
                                  <p:childTnLst>
                                    <p:set>
                                      <p:cBhvr>
                                        <p:cTn id="203" dur="1" fill="hold">
                                          <p:stCondLst>
                                            <p:cond delay="0"/>
                                          </p:stCondLst>
                                        </p:cTn>
                                        <p:tgtEl>
                                          <p:spTgt spid="15729"/>
                                        </p:tgtEl>
                                        <p:attrNameLst>
                                          <p:attrName>style.visibility</p:attrName>
                                        </p:attrNameLst>
                                      </p:cBhvr>
                                      <p:to>
                                        <p:strVal val="visible"/>
                                      </p:to>
                                    </p:set>
                                  </p:childTnLst>
                                </p:cTn>
                              </p:par>
                            </p:childTnLst>
                          </p:cTn>
                        </p:par>
                        <p:par>
                          <p:cTn id="204" fill="hold" nodeType="afterGroup">
                            <p:stCondLst>
                              <p:cond delay="60500"/>
                            </p:stCondLst>
                            <p:childTnLst>
                              <p:par>
                                <p:cTn id="205" presetID="1" presetClass="entr" presetSubtype="0" fill="hold" nodeType="afterEffect">
                                  <p:stCondLst>
                                    <p:cond delay="1000"/>
                                  </p:stCondLst>
                                  <p:childTnLst>
                                    <p:set>
                                      <p:cBhvr>
                                        <p:cTn id="206" dur="1" fill="hold">
                                          <p:stCondLst>
                                            <p:cond delay="0"/>
                                          </p:stCondLst>
                                        </p:cTn>
                                        <p:tgtEl>
                                          <p:spTgt spid="15730"/>
                                        </p:tgtEl>
                                        <p:attrNameLst>
                                          <p:attrName>style.visibility</p:attrName>
                                        </p:attrNameLst>
                                      </p:cBhvr>
                                      <p:to>
                                        <p:strVal val="visible"/>
                                      </p:to>
                                    </p:set>
                                  </p:childTnLst>
                                </p:cTn>
                              </p:par>
                            </p:childTnLst>
                          </p:cTn>
                        </p:par>
                        <p:par>
                          <p:cTn id="207" fill="hold" nodeType="afterGroup">
                            <p:stCondLst>
                              <p:cond delay="61500"/>
                            </p:stCondLst>
                            <p:childTnLst>
                              <p:par>
                                <p:cTn id="208" presetID="1" presetClass="entr" presetSubtype="0" fill="hold" nodeType="afterEffect">
                                  <p:stCondLst>
                                    <p:cond delay="1000"/>
                                  </p:stCondLst>
                                  <p:childTnLst>
                                    <p:set>
                                      <p:cBhvr>
                                        <p:cTn id="209" dur="1" fill="hold">
                                          <p:stCondLst>
                                            <p:cond delay="0"/>
                                          </p:stCondLst>
                                        </p:cTn>
                                        <p:tgtEl>
                                          <p:spTgt spid="15731"/>
                                        </p:tgtEl>
                                        <p:attrNameLst>
                                          <p:attrName>style.visibility</p:attrName>
                                        </p:attrNameLst>
                                      </p:cBhvr>
                                      <p:to>
                                        <p:strVal val="visible"/>
                                      </p:to>
                                    </p:set>
                                  </p:childTnLst>
                                </p:cTn>
                              </p:par>
                            </p:childTnLst>
                          </p:cTn>
                        </p:par>
                        <p:par>
                          <p:cTn id="210" fill="hold" nodeType="afterGroup">
                            <p:stCondLst>
                              <p:cond delay="62500"/>
                            </p:stCondLst>
                            <p:childTnLst>
                              <p:par>
                                <p:cTn id="211" presetID="1" presetClass="entr" presetSubtype="0" fill="hold" nodeType="afterEffect">
                                  <p:stCondLst>
                                    <p:cond delay="1000"/>
                                  </p:stCondLst>
                                  <p:childTnLst>
                                    <p:set>
                                      <p:cBhvr>
                                        <p:cTn id="212" dur="1" fill="hold">
                                          <p:stCondLst>
                                            <p:cond delay="0"/>
                                          </p:stCondLst>
                                        </p:cTn>
                                        <p:tgtEl>
                                          <p:spTgt spid="15732"/>
                                        </p:tgtEl>
                                        <p:attrNameLst>
                                          <p:attrName>style.visibility</p:attrName>
                                        </p:attrNameLst>
                                      </p:cBhvr>
                                      <p:to>
                                        <p:strVal val="visible"/>
                                      </p:to>
                                    </p:set>
                                  </p:childTnLst>
                                </p:cTn>
                              </p:par>
                            </p:childTnLst>
                          </p:cTn>
                        </p:par>
                        <p:par>
                          <p:cTn id="213" fill="hold" nodeType="afterGroup">
                            <p:stCondLst>
                              <p:cond delay="63500"/>
                            </p:stCondLst>
                            <p:childTnLst>
                              <p:par>
                                <p:cTn id="214" presetID="1" presetClass="entr" presetSubtype="0" fill="hold" nodeType="afterEffect">
                                  <p:stCondLst>
                                    <p:cond delay="1000"/>
                                  </p:stCondLst>
                                  <p:childTnLst>
                                    <p:set>
                                      <p:cBhvr>
                                        <p:cTn id="215" dur="1" fill="hold">
                                          <p:stCondLst>
                                            <p:cond delay="0"/>
                                          </p:stCondLst>
                                        </p:cTn>
                                        <p:tgtEl>
                                          <p:spTgt spid="15733"/>
                                        </p:tgtEl>
                                        <p:attrNameLst>
                                          <p:attrName>style.visibility</p:attrName>
                                        </p:attrNameLst>
                                      </p:cBhvr>
                                      <p:to>
                                        <p:strVal val="visible"/>
                                      </p:to>
                                    </p:set>
                                  </p:childTnLst>
                                </p:cTn>
                              </p:par>
                            </p:childTnLst>
                          </p:cTn>
                        </p:par>
                        <p:par>
                          <p:cTn id="216" fill="hold" nodeType="afterGroup">
                            <p:stCondLst>
                              <p:cond delay="64500"/>
                            </p:stCondLst>
                            <p:childTnLst>
                              <p:par>
                                <p:cTn id="217" presetID="1" presetClass="entr" presetSubtype="0" fill="hold" nodeType="afterEffect">
                                  <p:stCondLst>
                                    <p:cond delay="1000"/>
                                  </p:stCondLst>
                                  <p:childTnLst>
                                    <p:set>
                                      <p:cBhvr>
                                        <p:cTn id="218" dur="1" fill="hold">
                                          <p:stCondLst>
                                            <p:cond delay="0"/>
                                          </p:stCondLst>
                                        </p:cTn>
                                        <p:tgtEl>
                                          <p:spTgt spid="15734"/>
                                        </p:tgtEl>
                                        <p:attrNameLst>
                                          <p:attrName>style.visibility</p:attrName>
                                        </p:attrNameLst>
                                      </p:cBhvr>
                                      <p:to>
                                        <p:strVal val="visible"/>
                                      </p:to>
                                    </p:set>
                                  </p:childTnLst>
                                </p:cTn>
                              </p:par>
                            </p:childTnLst>
                          </p:cTn>
                        </p:par>
                        <p:par>
                          <p:cTn id="219" fill="hold" nodeType="afterGroup">
                            <p:stCondLst>
                              <p:cond delay="65500"/>
                            </p:stCondLst>
                            <p:childTnLst>
                              <p:par>
                                <p:cTn id="220" presetID="1" presetClass="entr" presetSubtype="0" fill="hold" nodeType="afterEffect">
                                  <p:stCondLst>
                                    <p:cond delay="1000"/>
                                  </p:stCondLst>
                                  <p:childTnLst>
                                    <p:set>
                                      <p:cBhvr>
                                        <p:cTn id="221" dur="1" fill="hold">
                                          <p:stCondLst>
                                            <p:cond delay="0"/>
                                          </p:stCondLst>
                                        </p:cTn>
                                        <p:tgtEl>
                                          <p:spTgt spid="15735"/>
                                        </p:tgtEl>
                                        <p:attrNameLst>
                                          <p:attrName>style.visibility</p:attrName>
                                        </p:attrNameLst>
                                      </p:cBhvr>
                                      <p:to>
                                        <p:strVal val="visible"/>
                                      </p:to>
                                    </p:set>
                                  </p:childTnLst>
                                </p:cTn>
                              </p:par>
                            </p:childTnLst>
                          </p:cTn>
                        </p:par>
                        <p:par>
                          <p:cTn id="222" fill="hold" nodeType="afterGroup">
                            <p:stCondLst>
                              <p:cond delay="66500"/>
                            </p:stCondLst>
                            <p:childTnLst>
                              <p:par>
                                <p:cTn id="223" presetID="1" presetClass="entr" presetSubtype="0" fill="hold" nodeType="afterEffect">
                                  <p:stCondLst>
                                    <p:cond delay="1000"/>
                                  </p:stCondLst>
                                  <p:childTnLst>
                                    <p:set>
                                      <p:cBhvr>
                                        <p:cTn id="224" dur="1" fill="hold">
                                          <p:stCondLst>
                                            <p:cond delay="0"/>
                                          </p:stCondLst>
                                        </p:cTn>
                                        <p:tgtEl>
                                          <p:spTgt spid="15736"/>
                                        </p:tgtEl>
                                        <p:attrNameLst>
                                          <p:attrName>style.visibility</p:attrName>
                                        </p:attrNameLst>
                                      </p:cBhvr>
                                      <p:to>
                                        <p:strVal val="visible"/>
                                      </p:to>
                                    </p:set>
                                  </p:childTnLst>
                                </p:cTn>
                              </p:par>
                            </p:childTnLst>
                          </p:cTn>
                        </p:par>
                        <p:par>
                          <p:cTn id="225" fill="hold" nodeType="afterGroup">
                            <p:stCondLst>
                              <p:cond delay="67500"/>
                            </p:stCondLst>
                            <p:childTnLst>
                              <p:par>
                                <p:cTn id="226" presetID="1" presetClass="entr" presetSubtype="0" fill="hold" nodeType="afterEffect">
                                  <p:stCondLst>
                                    <p:cond delay="1000"/>
                                  </p:stCondLst>
                                  <p:childTnLst>
                                    <p:set>
                                      <p:cBhvr>
                                        <p:cTn id="227" dur="1" fill="hold">
                                          <p:stCondLst>
                                            <p:cond delay="0"/>
                                          </p:stCondLst>
                                        </p:cTn>
                                        <p:tgtEl>
                                          <p:spTgt spid="15737"/>
                                        </p:tgtEl>
                                        <p:attrNameLst>
                                          <p:attrName>style.visibility</p:attrName>
                                        </p:attrNameLst>
                                      </p:cBhvr>
                                      <p:to>
                                        <p:strVal val="visible"/>
                                      </p:to>
                                    </p:set>
                                  </p:childTnLst>
                                </p:cTn>
                              </p:par>
                            </p:childTnLst>
                          </p:cTn>
                        </p:par>
                        <p:par>
                          <p:cTn id="228" fill="hold" nodeType="afterGroup">
                            <p:stCondLst>
                              <p:cond delay="68500"/>
                            </p:stCondLst>
                            <p:childTnLst>
                              <p:par>
                                <p:cTn id="229" presetID="1" presetClass="entr" presetSubtype="0" fill="hold" nodeType="afterEffect">
                                  <p:stCondLst>
                                    <p:cond delay="1000"/>
                                  </p:stCondLst>
                                  <p:childTnLst>
                                    <p:set>
                                      <p:cBhvr>
                                        <p:cTn id="230" dur="1" fill="hold">
                                          <p:stCondLst>
                                            <p:cond delay="0"/>
                                          </p:stCondLst>
                                        </p:cTn>
                                        <p:tgtEl>
                                          <p:spTgt spid="15738"/>
                                        </p:tgtEl>
                                        <p:attrNameLst>
                                          <p:attrName>style.visibility</p:attrName>
                                        </p:attrNameLst>
                                      </p:cBhvr>
                                      <p:to>
                                        <p:strVal val="visible"/>
                                      </p:to>
                                    </p:set>
                                  </p:childTnLst>
                                </p:cTn>
                              </p:par>
                            </p:childTnLst>
                          </p:cTn>
                        </p:par>
                        <p:par>
                          <p:cTn id="231" fill="hold" nodeType="afterGroup">
                            <p:stCondLst>
                              <p:cond delay="69500"/>
                            </p:stCondLst>
                            <p:childTnLst>
                              <p:par>
                                <p:cTn id="232" presetID="1" presetClass="entr" presetSubtype="0" fill="hold" nodeType="afterEffect">
                                  <p:stCondLst>
                                    <p:cond delay="1000"/>
                                  </p:stCondLst>
                                  <p:childTnLst>
                                    <p:set>
                                      <p:cBhvr>
                                        <p:cTn id="233" dur="1" fill="hold">
                                          <p:stCondLst>
                                            <p:cond delay="0"/>
                                          </p:stCondLst>
                                        </p:cTn>
                                        <p:tgtEl>
                                          <p:spTgt spid="15739"/>
                                        </p:tgtEl>
                                        <p:attrNameLst>
                                          <p:attrName>style.visibility</p:attrName>
                                        </p:attrNameLst>
                                      </p:cBhvr>
                                      <p:to>
                                        <p:strVal val="visible"/>
                                      </p:to>
                                    </p:set>
                                  </p:childTnLst>
                                </p:cTn>
                              </p:par>
                            </p:childTnLst>
                          </p:cTn>
                        </p:par>
                        <p:par>
                          <p:cTn id="234" fill="hold" nodeType="afterGroup">
                            <p:stCondLst>
                              <p:cond delay="70500"/>
                            </p:stCondLst>
                            <p:childTnLst>
                              <p:par>
                                <p:cTn id="235" presetID="1" presetClass="entr" presetSubtype="0" fill="hold" nodeType="afterEffect">
                                  <p:stCondLst>
                                    <p:cond delay="1000"/>
                                  </p:stCondLst>
                                  <p:childTnLst>
                                    <p:set>
                                      <p:cBhvr>
                                        <p:cTn id="236" dur="1" fill="hold">
                                          <p:stCondLst>
                                            <p:cond delay="0"/>
                                          </p:stCondLst>
                                        </p:cTn>
                                        <p:tgtEl>
                                          <p:spTgt spid="15740"/>
                                        </p:tgtEl>
                                        <p:attrNameLst>
                                          <p:attrName>style.visibility</p:attrName>
                                        </p:attrNameLst>
                                      </p:cBhvr>
                                      <p:to>
                                        <p:strVal val="visible"/>
                                      </p:to>
                                    </p:set>
                                  </p:childTnLst>
                                </p:cTn>
                              </p:par>
                            </p:childTnLst>
                          </p:cTn>
                        </p:par>
                        <p:par>
                          <p:cTn id="237" fill="hold" nodeType="afterGroup">
                            <p:stCondLst>
                              <p:cond delay="71500"/>
                            </p:stCondLst>
                            <p:childTnLst>
                              <p:par>
                                <p:cTn id="238" presetID="1" presetClass="entr" presetSubtype="0" fill="hold" nodeType="afterEffect">
                                  <p:stCondLst>
                                    <p:cond delay="1000"/>
                                  </p:stCondLst>
                                  <p:childTnLst>
                                    <p:set>
                                      <p:cBhvr>
                                        <p:cTn id="239" dur="1" fill="hold">
                                          <p:stCondLst>
                                            <p:cond delay="0"/>
                                          </p:stCondLst>
                                        </p:cTn>
                                        <p:tgtEl>
                                          <p:spTgt spid="15741"/>
                                        </p:tgtEl>
                                        <p:attrNameLst>
                                          <p:attrName>style.visibility</p:attrName>
                                        </p:attrNameLst>
                                      </p:cBhvr>
                                      <p:to>
                                        <p:strVal val="visible"/>
                                      </p:to>
                                    </p:set>
                                  </p:childTnLst>
                                </p:cTn>
                              </p:par>
                            </p:childTnLst>
                          </p:cTn>
                        </p:par>
                        <p:par>
                          <p:cTn id="240" fill="hold" nodeType="afterGroup">
                            <p:stCondLst>
                              <p:cond delay="72500"/>
                            </p:stCondLst>
                            <p:childTnLst>
                              <p:par>
                                <p:cTn id="241" presetID="1" presetClass="entr" presetSubtype="0" fill="hold" nodeType="afterEffect">
                                  <p:stCondLst>
                                    <p:cond delay="1000"/>
                                  </p:stCondLst>
                                  <p:childTnLst>
                                    <p:set>
                                      <p:cBhvr>
                                        <p:cTn id="242" dur="1" fill="hold">
                                          <p:stCondLst>
                                            <p:cond delay="0"/>
                                          </p:stCondLst>
                                        </p:cTn>
                                        <p:tgtEl>
                                          <p:spTgt spid="15742"/>
                                        </p:tgtEl>
                                        <p:attrNameLst>
                                          <p:attrName>style.visibility</p:attrName>
                                        </p:attrNameLst>
                                      </p:cBhvr>
                                      <p:to>
                                        <p:strVal val="visible"/>
                                      </p:to>
                                    </p:set>
                                  </p:childTnLst>
                                </p:cTn>
                              </p:par>
                            </p:childTnLst>
                          </p:cTn>
                        </p:par>
                        <p:par>
                          <p:cTn id="243" fill="hold" nodeType="afterGroup">
                            <p:stCondLst>
                              <p:cond delay="73500"/>
                            </p:stCondLst>
                            <p:childTnLst>
                              <p:par>
                                <p:cTn id="244" presetID="1" presetClass="entr" presetSubtype="0" fill="hold" nodeType="afterEffect">
                                  <p:stCondLst>
                                    <p:cond delay="1000"/>
                                  </p:stCondLst>
                                  <p:childTnLst>
                                    <p:set>
                                      <p:cBhvr>
                                        <p:cTn id="245" dur="1" fill="hold">
                                          <p:stCondLst>
                                            <p:cond delay="0"/>
                                          </p:stCondLst>
                                        </p:cTn>
                                        <p:tgtEl>
                                          <p:spTgt spid="15743"/>
                                        </p:tgtEl>
                                        <p:attrNameLst>
                                          <p:attrName>style.visibility</p:attrName>
                                        </p:attrNameLst>
                                      </p:cBhvr>
                                      <p:to>
                                        <p:strVal val="visible"/>
                                      </p:to>
                                    </p:set>
                                  </p:childTnLst>
                                </p:cTn>
                              </p:par>
                            </p:childTnLst>
                          </p:cTn>
                        </p:par>
                        <p:par>
                          <p:cTn id="246" fill="hold" nodeType="afterGroup">
                            <p:stCondLst>
                              <p:cond delay="74500"/>
                            </p:stCondLst>
                            <p:childTnLst>
                              <p:par>
                                <p:cTn id="247" presetID="1" presetClass="entr" presetSubtype="0" fill="hold" nodeType="afterEffect">
                                  <p:stCondLst>
                                    <p:cond delay="1000"/>
                                  </p:stCondLst>
                                  <p:childTnLst>
                                    <p:set>
                                      <p:cBhvr>
                                        <p:cTn id="248" dur="1" fill="hold">
                                          <p:stCondLst>
                                            <p:cond delay="0"/>
                                          </p:stCondLst>
                                        </p:cTn>
                                        <p:tgtEl>
                                          <p:spTgt spid="15744"/>
                                        </p:tgtEl>
                                        <p:attrNameLst>
                                          <p:attrName>style.visibility</p:attrName>
                                        </p:attrNameLst>
                                      </p:cBhvr>
                                      <p:to>
                                        <p:strVal val="visible"/>
                                      </p:to>
                                    </p:set>
                                  </p:childTnLst>
                                </p:cTn>
                              </p:par>
                            </p:childTnLst>
                          </p:cTn>
                        </p:par>
                        <p:par>
                          <p:cTn id="249" fill="hold" nodeType="afterGroup">
                            <p:stCondLst>
                              <p:cond delay="75500"/>
                            </p:stCondLst>
                            <p:childTnLst>
                              <p:par>
                                <p:cTn id="250" presetID="1" presetClass="entr" presetSubtype="0" fill="hold" nodeType="afterEffect">
                                  <p:stCondLst>
                                    <p:cond delay="1000"/>
                                  </p:stCondLst>
                                  <p:childTnLst>
                                    <p:set>
                                      <p:cBhvr>
                                        <p:cTn id="251" dur="1" fill="hold">
                                          <p:stCondLst>
                                            <p:cond delay="0"/>
                                          </p:stCondLst>
                                        </p:cTn>
                                        <p:tgtEl>
                                          <p:spTgt spid="15745"/>
                                        </p:tgtEl>
                                        <p:attrNameLst>
                                          <p:attrName>style.visibility</p:attrName>
                                        </p:attrNameLst>
                                      </p:cBhvr>
                                      <p:to>
                                        <p:strVal val="visible"/>
                                      </p:to>
                                    </p:set>
                                  </p:childTnLst>
                                </p:cTn>
                              </p:par>
                            </p:childTnLst>
                          </p:cTn>
                        </p:par>
                        <p:par>
                          <p:cTn id="252" fill="hold" nodeType="afterGroup">
                            <p:stCondLst>
                              <p:cond delay="76500"/>
                            </p:stCondLst>
                            <p:childTnLst>
                              <p:par>
                                <p:cTn id="253" presetID="1" presetClass="entr" presetSubtype="0" fill="hold" nodeType="afterEffect">
                                  <p:stCondLst>
                                    <p:cond delay="1000"/>
                                  </p:stCondLst>
                                  <p:childTnLst>
                                    <p:set>
                                      <p:cBhvr>
                                        <p:cTn id="254" dur="1" fill="hold">
                                          <p:stCondLst>
                                            <p:cond delay="0"/>
                                          </p:stCondLst>
                                        </p:cTn>
                                        <p:tgtEl>
                                          <p:spTgt spid="15746"/>
                                        </p:tgtEl>
                                        <p:attrNameLst>
                                          <p:attrName>style.visibility</p:attrName>
                                        </p:attrNameLst>
                                      </p:cBhvr>
                                      <p:to>
                                        <p:strVal val="visible"/>
                                      </p:to>
                                    </p:set>
                                  </p:childTnLst>
                                </p:cTn>
                              </p:par>
                            </p:childTnLst>
                          </p:cTn>
                        </p:par>
                        <p:par>
                          <p:cTn id="255" fill="hold" nodeType="afterGroup">
                            <p:stCondLst>
                              <p:cond delay="77500"/>
                            </p:stCondLst>
                            <p:childTnLst>
                              <p:par>
                                <p:cTn id="256" presetID="1" presetClass="entr" presetSubtype="0" fill="hold" nodeType="afterEffect">
                                  <p:stCondLst>
                                    <p:cond delay="1000"/>
                                  </p:stCondLst>
                                  <p:childTnLst>
                                    <p:set>
                                      <p:cBhvr>
                                        <p:cTn id="257" dur="1" fill="hold">
                                          <p:stCondLst>
                                            <p:cond delay="0"/>
                                          </p:stCondLst>
                                        </p:cTn>
                                        <p:tgtEl>
                                          <p:spTgt spid="15747"/>
                                        </p:tgtEl>
                                        <p:attrNameLst>
                                          <p:attrName>style.visibility</p:attrName>
                                        </p:attrNameLst>
                                      </p:cBhvr>
                                      <p:to>
                                        <p:strVal val="visible"/>
                                      </p:to>
                                    </p:set>
                                  </p:childTnLst>
                                </p:cTn>
                              </p:par>
                            </p:childTnLst>
                          </p:cTn>
                        </p:par>
                        <p:par>
                          <p:cTn id="258" fill="hold" nodeType="afterGroup">
                            <p:stCondLst>
                              <p:cond delay="78500"/>
                            </p:stCondLst>
                            <p:childTnLst>
                              <p:par>
                                <p:cTn id="259" presetID="1" presetClass="entr" presetSubtype="0" fill="hold" nodeType="afterEffect">
                                  <p:stCondLst>
                                    <p:cond delay="1000"/>
                                  </p:stCondLst>
                                  <p:childTnLst>
                                    <p:set>
                                      <p:cBhvr>
                                        <p:cTn id="260" dur="1" fill="hold">
                                          <p:stCondLst>
                                            <p:cond delay="0"/>
                                          </p:stCondLst>
                                        </p:cTn>
                                        <p:tgtEl>
                                          <p:spTgt spid="15748"/>
                                        </p:tgtEl>
                                        <p:attrNameLst>
                                          <p:attrName>style.visibility</p:attrName>
                                        </p:attrNameLst>
                                      </p:cBhvr>
                                      <p:to>
                                        <p:strVal val="visible"/>
                                      </p:to>
                                    </p:set>
                                  </p:childTnLst>
                                </p:cTn>
                              </p:par>
                            </p:childTnLst>
                          </p:cTn>
                        </p:par>
                        <p:par>
                          <p:cTn id="261" fill="hold" nodeType="afterGroup">
                            <p:stCondLst>
                              <p:cond delay="79500"/>
                            </p:stCondLst>
                            <p:childTnLst>
                              <p:par>
                                <p:cTn id="262" presetID="1" presetClass="entr" presetSubtype="0" fill="hold" nodeType="afterEffect">
                                  <p:stCondLst>
                                    <p:cond delay="1000"/>
                                  </p:stCondLst>
                                  <p:childTnLst>
                                    <p:set>
                                      <p:cBhvr>
                                        <p:cTn id="263" dur="1" fill="hold">
                                          <p:stCondLst>
                                            <p:cond delay="0"/>
                                          </p:stCondLst>
                                        </p:cTn>
                                        <p:tgtEl>
                                          <p:spTgt spid="15749"/>
                                        </p:tgtEl>
                                        <p:attrNameLst>
                                          <p:attrName>style.visibility</p:attrName>
                                        </p:attrNameLst>
                                      </p:cBhvr>
                                      <p:to>
                                        <p:strVal val="visible"/>
                                      </p:to>
                                    </p:set>
                                  </p:childTnLst>
                                </p:cTn>
                              </p:par>
                            </p:childTnLst>
                          </p:cTn>
                        </p:par>
                        <p:par>
                          <p:cTn id="264" fill="hold" nodeType="afterGroup">
                            <p:stCondLst>
                              <p:cond delay="80500"/>
                            </p:stCondLst>
                            <p:childTnLst>
                              <p:par>
                                <p:cTn id="265" presetID="1" presetClass="entr" presetSubtype="0" fill="hold" nodeType="afterEffect">
                                  <p:stCondLst>
                                    <p:cond delay="1000"/>
                                  </p:stCondLst>
                                  <p:childTnLst>
                                    <p:set>
                                      <p:cBhvr>
                                        <p:cTn id="266" dur="1" fill="hold">
                                          <p:stCondLst>
                                            <p:cond delay="0"/>
                                          </p:stCondLst>
                                        </p:cTn>
                                        <p:tgtEl>
                                          <p:spTgt spid="15750"/>
                                        </p:tgtEl>
                                        <p:attrNameLst>
                                          <p:attrName>style.visibility</p:attrName>
                                        </p:attrNameLst>
                                      </p:cBhvr>
                                      <p:to>
                                        <p:strVal val="visible"/>
                                      </p:to>
                                    </p:set>
                                  </p:childTnLst>
                                </p:cTn>
                              </p:par>
                            </p:childTnLst>
                          </p:cTn>
                        </p:par>
                        <p:par>
                          <p:cTn id="267" fill="hold" nodeType="afterGroup">
                            <p:stCondLst>
                              <p:cond delay="81500"/>
                            </p:stCondLst>
                            <p:childTnLst>
                              <p:par>
                                <p:cTn id="268" presetID="1" presetClass="entr" presetSubtype="0" fill="hold" nodeType="afterEffect">
                                  <p:stCondLst>
                                    <p:cond delay="1000"/>
                                  </p:stCondLst>
                                  <p:childTnLst>
                                    <p:set>
                                      <p:cBhvr>
                                        <p:cTn id="269" dur="1" fill="hold">
                                          <p:stCondLst>
                                            <p:cond delay="0"/>
                                          </p:stCondLst>
                                        </p:cTn>
                                        <p:tgtEl>
                                          <p:spTgt spid="15751"/>
                                        </p:tgtEl>
                                        <p:attrNameLst>
                                          <p:attrName>style.visibility</p:attrName>
                                        </p:attrNameLst>
                                      </p:cBhvr>
                                      <p:to>
                                        <p:strVal val="visible"/>
                                      </p:to>
                                    </p:set>
                                  </p:childTnLst>
                                </p:cTn>
                              </p:par>
                            </p:childTnLst>
                          </p:cTn>
                        </p:par>
                        <p:par>
                          <p:cTn id="270" fill="hold" nodeType="afterGroup">
                            <p:stCondLst>
                              <p:cond delay="82500"/>
                            </p:stCondLst>
                            <p:childTnLst>
                              <p:par>
                                <p:cTn id="271" presetID="1" presetClass="entr" presetSubtype="0" fill="hold" nodeType="afterEffect">
                                  <p:stCondLst>
                                    <p:cond delay="1000"/>
                                  </p:stCondLst>
                                  <p:childTnLst>
                                    <p:set>
                                      <p:cBhvr>
                                        <p:cTn id="272" dur="1" fill="hold">
                                          <p:stCondLst>
                                            <p:cond delay="0"/>
                                          </p:stCondLst>
                                        </p:cTn>
                                        <p:tgtEl>
                                          <p:spTgt spid="15752"/>
                                        </p:tgtEl>
                                        <p:attrNameLst>
                                          <p:attrName>style.visibility</p:attrName>
                                        </p:attrNameLst>
                                      </p:cBhvr>
                                      <p:to>
                                        <p:strVal val="visible"/>
                                      </p:to>
                                    </p:set>
                                  </p:childTnLst>
                                </p:cTn>
                              </p:par>
                            </p:childTnLst>
                          </p:cTn>
                        </p:par>
                        <p:par>
                          <p:cTn id="273" fill="hold" nodeType="afterGroup">
                            <p:stCondLst>
                              <p:cond delay="83500"/>
                            </p:stCondLst>
                            <p:childTnLst>
                              <p:par>
                                <p:cTn id="274" presetID="1" presetClass="entr" presetSubtype="0" fill="hold" nodeType="afterEffect">
                                  <p:stCondLst>
                                    <p:cond delay="1000"/>
                                  </p:stCondLst>
                                  <p:childTnLst>
                                    <p:set>
                                      <p:cBhvr>
                                        <p:cTn id="275" dur="1" fill="hold">
                                          <p:stCondLst>
                                            <p:cond delay="0"/>
                                          </p:stCondLst>
                                        </p:cTn>
                                        <p:tgtEl>
                                          <p:spTgt spid="15753"/>
                                        </p:tgtEl>
                                        <p:attrNameLst>
                                          <p:attrName>style.visibility</p:attrName>
                                        </p:attrNameLst>
                                      </p:cBhvr>
                                      <p:to>
                                        <p:strVal val="visible"/>
                                      </p:to>
                                    </p:set>
                                  </p:childTnLst>
                                </p:cTn>
                              </p:par>
                            </p:childTnLst>
                          </p:cTn>
                        </p:par>
                        <p:par>
                          <p:cTn id="276" fill="hold" nodeType="afterGroup">
                            <p:stCondLst>
                              <p:cond delay="84500"/>
                            </p:stCondLst>
                            <p:childTnLst>
                              <p:par>
                                <p:cTn id="277" presetID="1" presetClass="entr" presetSubtype="0" fill="hold" nodeType="afterEffect">
                                  <p:stCondLst>
                                    <p:cond delay="1000"/>
                                  </p:stCondLst>
                                  <p:childTnLst>
                                    <p:set>
                                      <p:cBhvr>
                                        <p:cTn id="278" dur="1" fill="hold">
                                          <p:stCondLst>
                                            <p:cond delay="0"/>
                                          </p:stCondLst>
                                        </p:cTn>
                                        <p:tgtEl>
                                          <p:spTgt spid="15754"/>
                                        </p:tgtEl>
                                        <p:attrNameLst>
                                          <p:attrName>style.visibility</p:attrName>
                                        </p:attrNameLst>
                                      </p:cBhvr>
                                      <p:to>
                                        <p:strVal val="visible"/>
                                      </p:to>
                                    </p:set>
                                  </p:childTnLst>
                                </p:cTn>
                              </p:par>
                            </p:childTnLst>
                          </p:cTn>
                        </p:par>
                        <p:par>
                          <p:cTn id="279" fill="hold" nodeType="afterGroup">
                            <p:stCondLst>
                              <p:cond delay="85500"/>
                            </p:stCondLst>
                            <p:childTnLst>
                              <p:par>
                                <p:cTn id="280" presetID="1" presetClass="entr" presetSubtype="0" fill="hold" nodeType="afterEffect">
                                  <p:stCondLst>
                                    <p:cond delay="1000"/>
                                  </p:stCondLst>
                                  <p:childTnLst>
                                    <p:set>
                                      <p:cBhvr>
                                        <p:cTn id="281" dur="1" fill="hold">
                                          <p:stCondLst>
                                            <p:cond delay="0"/>
                                          </p:stCondLst>
                                        </p:cTn>
                                        <p:tgtEl>
                                          <p:spTgt spid="15755"/>
                                        </p:tgtEl>
                                        <p:attrNameLst>
                                          <p:attrName>style.visibility</p:attrName>
                                        </p:attrNameLst>
                                      </p:cBhvr>
                                      <p:to>
                                        <p:strVal val="visible"/>
                                      </p:to>
                                    </p:set>
                                  </p:childTnLst>
                                </p:cTn>
                              </p:par>
                            </p:childTnLst>
                          </p:cTn>
                        </p:par>
                        <p:par>
                          <p:cTn id="282" fill="hold" nodeType="afterGroup">
                            <p:stCondLst>
                              <p:cond delay="86500"/>
                            </p:stCondLst>
                            <p:childTnLst>
                              <p:par>
                                <p:cTn id="283" presetID="1" presetClass="entr" presetSubtype="0" fill="hold" nodeType="afterEffect">
                                  <p:stCondLst>
                                    <p:cond delay="1000"/>
                                  </p:stCondLst>
                                  <p:childTnLst>
                                    <p:set>
                                      <p:cBhvr>
                                        <p:cTn id="284" dur="1" fill="hold">
                                          <p:stCondLst>
                                            <p:cond delay="0"/>
                                          </p:stCondLst>
                                        </p:cTn>
                                        <p:tgtEl>
                                          <p:spTgt spid="15756"/>
                                        </p:tgtEl>
                                        <p:attrNameLst>
                                          <p:attrName>style.visibility</p:attrName>
                                        </p:attrNameLst>
                                      </p:cBhvr>
                                      <p:to>
                                        <p:strVal val="visible"/>
                                      </p:to>
                                    </p:set>
                                  </p:childTnLst>
                                </p:cTn>
                              </p:par>
                            </p:childTnLst>
                          </p:cTn>
                        </p:par>
                        <p:par>
                          <p:cTn id="285" fill="hold" nodeType="afterGroup">
                            <p:stCondLst>
                              <p:cond delay="87500"/>
                            </p:stCondLst>
                            <p:childTnLst>
                              <p:par>
                                <p:cTn id="286" presetID="1" presetClass="entr" presetSubtype="0" fill="hold" nodeType="afterEffect">
                                  <p:stCondLst>
                                    <p:cond delay="1000"/>
                                  </p:stCondLst>
                                  <p:childTnLst>
                                    <p:set>
                                      <p:cBhvr>
                                        <p:cTn id="287" dur="1" fill="hold">
                                          <p:stCondLst>
                                            <p:cond delay="0"/>
                                          </p:stCondLst>
                                        </p:cTn>
                                        <p:tgtEl>
                                          <p:spTgt spid="15757"/>
                                        </p:tgtEl>
                                        <p:attrNameLst>
                                          <p:attrName>style.visibility</p:attrName>
                                        </p:attrNameLst>
                                      </p:cBhvr>
                                      <p:to>
                                        <p:strVal val="visible"/>
                                      </p:to>
                                    </p:set>
                                  </p:childTnLst>
                                </p:cTn>
                              </p:par>
                            </p:childTnLst>
                          </p:cTn>
                        </p:par>
                        <p:par>
                          <p:cTn id="288" fill="hold" nodeType="afterGroup">
                            <p:stCondLst>
                              <p:cond delay="88500"/>
                            </p:stCondLst>
                            <p:childTnLst>
                              <p:par>
                                <p:cTn id="289" presetID="1" presetClass="entr" presetSubtype="0" fill="hold" nodeType="afterEffect">
                                  <p:stCondLst>
                                    <p:cond delay="1000"/>
                                  </p:stCondLst>
                                  <p:childTnLst>
                                    <p:set>
                                      <p:cBhvr>
                                        <p:cTn id="290" dur="1" fill="hold">
                                          <p:stCondLst>
                                            <p:cond delay="0"/>
                                          </p:stCondLst>
                                        </p:cTn>
                                        <p:tgtEl>
                                          <p:spTgt spid="15758"/>
                                        </p:tgtEl>
                                        <p:attrNameLst>
                                          <p:attrName>style.visibility</p:attrName>
                                        </p:attrNameLst>
                                      </p:cBhvr>
                                      <p:to>
                                        <p:strVal val="visible"/>
                                      </p:to>
                                    </p:set>
                                  </p:childTnLst>
                                </p:cTn>
                              </p:par>
                            </p:childTnLst>
                          </p:cTn>
                        </p:par>
                        <p:par>
                          <p:cTn id="291" fill="hold" nodeType="afterGroup">
                            <p:stCondLst>
                              <p:cond delay="89500"/>
                            </p:stCondLst>
                            <p:childTnLst>
                              <p:par>
                                <p:cTn id="292" presetID="1" presetClass="entr" presetSubtype="0" fill="hold" nodeType="afterEffect">
                                  <p:stCondLst>
                                    <p:cond delay="1000"/>
                                  </p:stCondLst>
                                  <p:childTnLst>
                                    <p:set>
                                      <p:cBhvr>
                                        <p:cTn id="293" dur="1" fill="hold">
                                          <p:stCondLst>
                                            <p:cond delay="0"/>
                                          </p:stCondLst>
                                        </p:cTn>
                                        <p:tgtEl>
                                          <p:spTgt spid="15759"/>
                                        </p:tgtEl>
                                        <p:attrNameLst>
                                          <p:attrName>style.visibility</p:attrName>
                                        </p:attrNameLst>
                                      </p:cBhvr>
                                      <p:to>
                                        <p:strVal val="visible"/>
                                      </p:to>
                                    </p:set>
                                  </p:childTnLst>
                                </p:cTn>
                              </p:par>
                            </p:childTnLst>
                          </p:cTn>
                        </p:par>
                        <p:par>
                          <p:cTn id="294" fill="hold" nodeType="afterGroup">
                            <p:stCondLst>
                              <p:cond delay="90500"/>
                            </p:stCondLst>
                            <p:childTnLst>
                              <p:par>
                                <p:cTn id="295" presetID="1" presetClass="entr" presetSubtype="0" fill="hold" nodeType="afterEffect">
                                  <p:stCondLst>
                                    <p:cond delay="1000"/>
                                  </p:stCondLst>
                                  <p:childTnLst>
                                    <p:set>
                                      <p:cBhvr>
                                        <p:cTn id="296" dur="1" fill="hold">
                                          <p:stCondLst>
                                            <p:cond delay="0"/>
                                          </p:stCondLst>
                                        </p:cTn>
                                        <p:tgtEl>
                                          <p:spTgt spid="15760"/>
                                        </p:tgtEl>
                                        <p:attrNameLst>
                                          <p:attrName>style.visibility</p:attrName>
                                        </p:attrNameLst>
                                      </p:cBhvr>
                                      <p:to>
                                        <p:strVal val="visible"/>
                                      </p:to>
                                    </p:set>
                                  </p:childTnLst>
                                </p:cTn>
                              </p:par>
                            </p:childTnLst>
                          </p:cTn>
                        </p:par>
                        <p:par>
                          <p:cTn id="297" fill="hold" nodeType="afterGroup">
                            <p:stCondLst>
                              <p:cond delay="91500"/>
                            </p:stCondLst>
                            <p:childTnLst>
                              <p:par>
                                <p:cTn id="298" presetID="1" presetClass="entr" presetSubtype="0" fill="hold" nodeType="afterEffect">
                                  <p:stCondLst>
                                    <p:cond delay="1000"/>
                                  </p:stCondLst>
                                  <p:childTnLst>
                                    <p:set>
                                      <p:cBhvr>
                                        <p:cTn id="299" dur="1" fill="hold">
                                          <p:stCondLst>
                                            <p:cond delay="0"/>
                                          </p:stCondLst>
                                        </p:cTn>
                                        <p:tgtEl>
                                          <p:spTgt spid="15761"/>
                                        </p:tgtEl>
                                        <p:attrNameLst>
                                          <p:attrName>style.visibility</p:attrName>
                                        </p:attrNameLst>
                                      </p:cBhvr>
                                      <p:to>
                                        <p:strVal val="visible"/>
                                      </p:to>
                                    </p:set>
                                  </p:childTnLst>
                                </p:cTn>
                              </p:par>
                            </p:childTnLst>
                          </p:cTn>
                        </p:par>
                        <p:par>
                          <p:cTn id="300" fill="hold" nodeType="afterGroup">
                            <p:stCondLst>
                              <p:cond delay="92500"/>
                            </p:stCondLst>
                            <p:childTnLst>
                              <p:par>
                                <p:cTn id="301" presetID="1" presetClass="entr" presetSubtype="0" fill="hold" nodeType="afterEffect">
                                  <p:stCondLst>
                                    <p:cond delay="1000"/>
                                  </p:stCondLst>
                                  <p:childTnLst>
                                    <p:set>
                                      <p:cBhvr>
                                        <p:cTn id="302" dur="1" fill="hold">
                                          <p:stCondLst>
                                            <p:cond delay="0"/>
                                          </p:stCondLst>
                                        </p:cTn>
                                        <p:tgtEl>
                                          <p:spTgt spid="15762"/>
                                        </p:tgtEl>
                                        <p:attrNameLst>
                                          <p:attrName>style.visibility</p:attrName>
                                        </p:attrNameLst>
                                      </p:cBhvr>
                                      <p:to>
                                        <p:strVal val="visible"/>
                                      </p:to>
                                    </p:set>
                                  </p:childTnLst>
                                </p:cTn>
                              </p:par>
                            </p:childTnLst>
                          </p:cTn>
                        </p:par>
                        <p:par>
                          <p:cTn id="303" fill="hold" nodeType="afterGroup">
                            <p:stCondLst>
                              <p:cond delay="93500"/>
                            </p:stCondLst>
                            <p:childTnLst>
                              <p:par>
                                <p:cTn id="304" presetID="1" presetClass="entr" presetSubtype="0" fill="hold" nodeType="afterEffect">
                                  <p:stCondLst>
                                    <p:cond delay="1000"/>
                                  </p:stCondLst>
                                  <p:childTnLst>
                                    <p:set>
                                      <p:cBhvr>
                                        <p:cTn id="305" dur="1" fill="hold">
                                          <p:stCondLst>
                                            <p:cond delay="0"/>
                                          </p:stCondLst>
                                        </p:cTn>
                                        <p:tgtEl>
                                          <p:spTgt spid="15763"/>
                                        </p:tgtEl>
                                        <p:attrNameLst>
                                          <p:attrName>style.visibility</p:attrName>
                                        </p:attrNameLst>
                                      </p:cBhvr>
                                      <p:to>
                                        <p:strVal val="visible"/>
                                      </p:to>
                                    </p:set>
                                  </p:childTnLst>
                                </p:cTn>
                              </p:par>
                            </p:childTnLst>
                          </p:cTn>
                        </p:par>
                        <p:par>
                          <p:cTn id="306" fill="hold" nodeType="afterGroup">
                            <p:stCondLst>
                              <p:cond delay="94500"/>
                            </p:stCondLst>
                            <p:childTnLst>
                              <p:par>
                                <p:cTn id="307" presetID="1" presetClass="entr" presetSubtype="0" fill="hold" nodeType="afterEffect">
                                  <p:stCondLst>
                                    <p:cond delay="1000"/>
                                  </p:stCondLst>
                                  <p:childTnLst>
                                    <p:set>
                                      <p:cBhvr>
                                        <p:cTn id="308" dur="1" fill="hold">
                                          <p:stCondLst>
                                            <p:cond delay="0"/>
                                          </p:stCondLst>
                                        </p:cTn>
                                        <p:tgtEl>
                                          <p:spTgt spid="15764"/>
                                        </p:tgtEl>
                                        <p:attrNameLst>
                                          <p:attrName>style.visibility</p:attrName>
                                        </p:attrNameLst>
                                      </p:cBhvr>
                                      <p:to>
                                        <p:strVal val="visible"/>
                                      </p:to>
                                    </p:set>
                                  </p:childTnLst>
                                </p:cTn>
                              </p:par>
                            </p:childTnLst>
                          </p:cTn>
                        </p:par>
                        <p:par>
                          <p:cTn id="309" fill="hold" nodeType="afterGroup">
                            <p:stCondLst>
                              <p:cond delay="95500"/>
                            </p:stCondLst>
                            <p:childTnLst>
                              <p:par>
                                <p:cTn id="310" presetID="1" presetClass="entr" presetSubtype="0" fill="hold" nodeType="afterEffect">
                                  <p:stCondLst>
                                    <p:cond delay="1000"/>
                                  </p:stCondLst>
                                  <p:childTnLst>
                                    <p:set>
                                      <p:cBhvr>
                                        <p:cTn id="311" dur="1" fill="hold">
                                          <p:stCondLst>
                                            <p:cond delay="0"/>
                                          </p:stCondLst>
                                        </p:cTn>
                                        <p:tgtEl>
                                          <p:spTgt spid="15765"/>
                                        </p:tgtEl>
                                        <p:attrNameLst>
                                          <p:attrName>style.visibility</p:attrName>
                                        </p:attrNameLst>
                                      </p:cBhvr>
                                      <p:to>
                                        <p:strVal val="visible"/>
                                      </p:to>
                                    </p:set>
                                  </p:childTnLst>
                                </p:cTn>
                              </p:par>
                            </p:childTnLst>
                          </p:cTn>
                        </p:par>
                        <p:par>
                          <p:cTn id="312" fill="hold" nodeType="afterGroup">
                            <p:stCondLst>
                              <p:cond delay="96500"/>
                            </p:stCondLst>
                            <p:childTnLst>
                              <p:par>
                                <p:cTn id="313" presetID="1" presetClass="entr" presetSubtype="0" fill="hold" nodeType="afterEffect">
                                  <p:stCondLst>
                                    <p:cond delay="1000"/>
                                  </p:stCondLst>
                                  <p:childTnLst>
                                    <p:set>
                                      <p:cBhvr>
                                        <p:cTn id="314" dur="1" fill="hold">
                                          <p:stCondLst>
                                            <p:cond delay="0"/>
                                          </p:stCondLst>
                                        </p:cTn>
                                        <p:tgtEl>
                                          <p:spTgt spid="15766"/>
                                        </p:tgtEl>
                                        <p:attrNameLst>
                                          <p:attrName>style.visibility</p:attrName>
                                        </p:attrNameLst>
                                      </p:cBhvr>
                                      <p:to>
                                        <p:strVal val="visible"/>
                                      </p:to>
                                    </p:set>
                                  </p:childTnLst>
                                </p:cTn>
                              </p:par>
                            </p:childTnLst>
                          </p:cTn>
                        </p:par>
                        <p:par>
                          <p:cTn id="315" fill="hold" nodeType="afterGroup">
                            <p:stCondLst>
                              <p:cond delay="97500"/>
                            </p:stCondLst>
                            <p:childTnLst>
                              <p:par>
                                <p:cTn id="316" presetID="1" presetClass="entr" presetSubtype="0" fill="hold" nodeType="afterEffect">
                                  <p:stCondLst>
                                    <p:cond delay="1000"/>
                                  </p:stCondLst>
                                  <p:childTnLst>
                                    <p:set>
                                      <p:cBhvr>
                                        <p:cTn id="317" dur="1" fill="hold">
                                          <p:stCondLst>
                                            <p:cond delay="0"/>
                                          </p:stCondLst>
                                        </p:cTn>
                                        <p:tgtEl>
                                          <p:spTgt spid="15767"/>
                                        </p:tgtEl>
                                        <p:attrNameLst>
                                          <p:attrName>style.visibility</p:attrName>
                                        </p:attrNameLst>
                                      </p:cBhvr>
                                      <p:to>
                                        <p:strVal val="visible"/>
                                      </p:to>
                                    </p:set>
                                  </p:childTnLst>
                                </p:cTn>
                              </p:par>
                            </p:childTnLst>
                          </p:cTn>
                        </p:par>
                        <p:par>
                          <p:cTn id="318" fill="hold" nodeType="afterGroup">
                            <p:stCondLst>
                              <p:cond delay="98500"/>
                            </p:stCondLst>
                            <p:childTnLst>
                              <p:par>
                                <p:cTn id="319" presetID="1" presetClass="entr" presetSubtype="0" fill="hold" nodeType="afterEffect">
                                  <p:stCondLst>
                                    <p:cond delay="1000"/>
                                  </p:stCondLst>
                                  <p:childTnLst>
                                    <p:set>
                                      <p:cBhvr>
                                        <p:cTn id="320" dur="1" fill="hold">
                                          <p:stCondLst>
                                            <p:cond delay="0"/>
                                          </p:stCondLst>
                                        </p:cTn>
                                        <p:tgtEl>
                                          <p:spTgt spid="15768"/>
                                        </p:tgtEl>
                                        <p:attrNameLst>
                                          <p:attrName>style.visibility</p:attrName>
                                        </p:attrNameLst>
                                      </p:cBhvr>
                                      <p:to>
                                        <p:strVal val="visible"/>
                                      </p:to>
                                    </p:set>
                                  </p:childTnLst>
                                </p:cTn>
                              </p:par>
                            </p:childTnLst>
                          </p:cTn>
                        </p:par>
                        <p:par>
                          <p:cTn id="321" fill="hold" nodeType="afterGroup">
                            <p:stCondLst>
                              <p:cond delay="99500"/>
                            </p:stCondLst>
                            <p:childTnLst>
                              <p:par>
                                <p:cTn id="322" presetID="1" presetClass="entr" presetSubtype="0" fill="hold" nodeType="afterEffect">
                                  <p:stCondLst>
                                    <p:cond delay="1000"/>
                                  </p:stCondLst>
                                  <p:childTnLst>
                                    <p:set>
                                      <p:cBhvr>
                                        <p:cTn id="323" dur="1" fill="hold">
                                          <p:stCondLst>
                                            <p:cond delay="0"/>
                                          </p:stCondLst>
                                        </p:cTn>
                                        <p:tgtEl>
                                          <p:spTgt spid="15769"/>
                                        </p:tgtEl>
                                        <p:attrNameLst>
                                          <p:attrName>style.visibility</p:attrName>
                                        </p:attrNameLst>
                                      </p:cBhvr>
                                      <p:to>
                                        <p:strVal val="visible"/>
                                      </p:to>
                                    </p:set>
                                  </p:childTnLst>
                                </p:cTn>
                              </p:par>
                            </p:childTnLst>
                          </p:cTn>
                        </p:par>
                        <p:par>
                          <p:cTn id="324" fill="hold" nodeType="afterGroup">
                            <p:stCondLst>
                              <p:cond delay="100500"/>
                            </p:stCondLst>
                            <p:childTnLst>
                              <p:par>
                                <p:cTn id="325" presetID="1" presetClass="entr" presetSubtype="0" fill="hold" nodeType="afterEffect">
                                  <p:stCondLst>
                                    <p:cond delay="1000"/>
                                  </p:stCondLst>
                                  <p:childTnLst>
                                    <p:set>
                                      <p:cBhvr>
                                        <p:cTn id="326" dur="1" fill="hold">
                                          <p:stCondLst>
                                            <p:cond delay="0"/>
                                          </p:stCondLst>
                                        </p:cTn>
                                        <p:tgtEl>
                                          <p:spTgt spid="15770"/>
                                        </p:tgtEl>
                                        <p:attrNameLst>
                                          <p:attrName>style.visibility</p:attrName>
                                        </p:attrNameLst>
                                      </p:cBhvr>
                                      <p:to>
                                        <p:strVal val="visible"/>
                                      </p:to>
                                    </p:set>
                                  </p:childTnLst>
                                </p:cTn>
                              </p:par>
                            </p:childTnLst>
                          </p:cTn>
                        </p:par>
                        <p:par>
                          <p:cTn id="327" fill="hold" nodeType="afterGroup">
                            <p:stCondLst>
                              <p:cond delay="101500"/>
                            </p:stCondLst>
                            <p:childTnLst>
                              <p:par>
                                <p:cTn id="328" presetID="1" presetClass="entr" presetSubtype="0" fill="hold" nodeType="afterEffect">
                                  <p:stCondLst>
                                    <p:cond delay="1000"/>
                                  </p:stCondLst>
                                  <p:childTnLst>
                                    <p:set>
                                      <p:cBhvr>
                                        <p:cTn id="329" dur="1" fill="hold">
                                          <p:stCondLst>
                                            <p:cond delay="0"/>
                                          </p:stCondLst>
                                        </p:cTn>
                                        <p:tgtEl>
                                          <p:spTgt spid="15771"/>
                                        </p:tgtEl>
                                        <p:attrNameLst>
                                          <p:attrName>style.visibility</p:attrName>
                                        </p:attrNameLst>
                                      </p:cBhvr>
                                      <p:to>
                                        <p:strVal val="visible"/>
                                      </p:to>
                                    </p:set>
                                  </p:childTnLst>
                                </p:cTn>
                              </p:par>
                            </p:childTnLst>
                          </p:cTn>
                        </p:par>
                        <p:par>
                          <p:cTn id="330" fill="hold" nodeType="afterGroup">
                            <p:stCondLst>
                              <p:cond delay="102500"/>
                            </p:stCondLst>
                            <p:childTnLst>
                              <p:par>
                                <p:cTn id="331" presetID="1" presetClass="entr" presetSubtype="0" fill="hold" nodeType="afterEffect">
                                  <p:stCondLst>
                                    <p:cond delay="1000"/>
                                  </p:stCondLst>
                                  <p:childTnLst>
                                    <p:set>
                                      <p:cBhvr>
                                        <p:cTn id="332" dur="1" fill="hold">
                                          <p:stCondLst>
                                            <p:cond delay="0"/>
                                          </p:stCondLst>
                                        </p:cTn>
                                        <p:tgtEl>
                                          <p:spTgt spid="15772"/>
                                        </p:tgtEl>
                                        <p:attrNameLst>
                                          <p:attrName>style.visibility</p:attrName>
                                        </p:attrNameLst>
                                      </p:cBhvr>
                                      <p:to>
                                        <p:strVal val="visible"/>
                                      </p:to>
                                    </p:set>
                                  </p:childTnLst>
                                </p:cTn>
                              </p:par>
                            </p:childTnLst>
                          </p:cTn>
                        </p:par>
                        <p:par>
                          <p:cTn id="333" fill="hold" nodeType="afterGroup">
                            <p:stCondLst>
                              <p:cond delay="103500"/>
                            </p:stCondLst>
                            <p:childTnLst>
                              <p:par>
                                <p:cTn id="334" presetID="1" presetClass="entr" presetSubtype="0" fill="hold" nodeType="afterEffect">
                                  <p:stCondLst>
                                    <p:cond delay="1000"/>
                                  </p:stCondLst>
                                  <p:childTnLst>
                                    <p:set>
                                      <p:cBhvr>
                                        <p:cTn id="335" dur="1" fill="hold">
                                          <p:stCondLst>
                                            <p:cond delay="0"/>
                                          </p:stCondLst>
                                        </p:cTn>
                                        <p:tgtEl>
                                          <p:spTgt spid="15773"/>
                                        </p:tgtEl>
                                        <p:attrNameLst>
                                          <p:attrName>style.visibility</p:attrName>
                                        </p:attrNameLst>
                                      </p:cBhvr>
                                      <p:to>
                                        <p:strVal val="visible"/>
                                      </p:to>
                                    </p:set>
                                  </p:childTnLst>
                                </p:cTn>
                              </p:par>
                            </p:childTnLst>
                          </p:cTn>
                        </p:par>
                        <p:par>
                          <p:cTn id="336" fill="hold" nodeType="afterGroup">
                            <p:stCondLst>
                              <p:cond delay="104500"/>
                            </p:stCondLst>
                            <p:childTnLst>
                              <p:par>
                                <p:cTn id="337" presetID="1" presetClass="entr" presetSubtype="0" fill="hold" nodeType="afterEffect">
                                  <p:stCondLst>
                                    <p:cond delay="1000"/>
                                  </p:stCondLst>
                                  <p:childTnLst>
                                    <p:set>
                                      <p:cBhvr>
                                        <p:cTn id="338" dur="1" fill="hold">
                                          <p:stCondLst>
                                            <p:cond delay="0"/>
                                          </p:stCondLst>
                                        </p:cTn>
                                        <p:tgtEl>
                                          <p:spTgt spid="15774"/>
                                        </p:tgtEl>
                                        <p:attrNameLst>
                                          <p:attrName>style.visibility</p:attrName>
                                        </p:attrNameLst>
                                      </p:cBhvr>
                                      <p:to>
                                        <p:strVal val="visible"/>
                                      </p:to>
                                    </p:set>
                                  </p:childTnLst>
                                </p:cTn>
                              </p:par>
                            </p:childTnLst>
                          </p:cTn>
                        </p:par>
                        <p:par>
                          <p:cTn id="339" fill="hold" nodeType="afterGroup">
                            <p:stCondLst>
                              <p:cond delay="105500"/>
                            </p:stCondLst>
                            <p:childTnLst>
                              <p:par>
                                <p:cTn id="340" presetID="1" presetClass="entr" presetSubtype="0" fill="hold" nodeType="afterEffect">
                                  <p:stCondLst>
                                    <p:cond delay="1000"/>
                                  </p:stCondLst>
                                  <p:childTnLst>
                                    <p:set>
                                      <p:cBhvr>
                                        <p:cTn id="341" dur="1" fill="hold">
                                          <p:stCondLst>
                                            <p:cond delay="0"/>
                                          </p:stCondLst>
                                        </p:cTn>
                                        <p:tgtEl>
                                          <p:spTgt spid="15775"/>
                                        </p:tgtEl>
                                        <p:attrNameLst>
                                          <p:attrName>style.visibility</p:attrName>
                                        </p:attrNameLst>
                                      </p:cBhvr>
                                      <p:to>
                                        <p:strVal val="visible"/>
                                      </p:to>
                                    </p:set>
                                  </p:childTnLst>
                                </p:cTn>
                              </p:par>
                            </p:childTnLst>
                          </p:cTn>
                        </p:par>
                        <p:par>
                          <p:cTn id="342" fill="hold" nodeType="afterGroup">
                            <p:stCondLst>
                              <p:cond delay="106500"/>
                            </p:stCondLst>
                            <p:childTnLst>
                              <p:par>
                                <p:cTn id="343" presetID="1" presetClass="entr" presetSubtype="0" fill="hold" nodeType="afterEffect">
                                  <p:stCondLst>
                                    <p:cond delay="1000"/>
                                  </p:stCondLst>
                                  <p:childTnLst>
                                    <p:set>
                                      <p:cBhvr>
                                        <p:cTn id="344" dur="1" fill="hold">
                                          <p:stCondLst>
                                            <p:cond delay="0"/>
                                          </p:stCondLst>
                                        </p:cTn>
                                        <p:tgtEl>
                                          <p:spTgt spid="15776"/>
                                        </p:tgtEl>
                                        <p:attrNameLst>
                                          <p:attrName>style.visibility</p:attrName>
                                        </p:attrNameLst>
                                      </p:cBhvr>
                                      <p:to>
                                        <p:strVal val="visible"/>
                                      </p:to>
                                    </p:set>
                                  </p:childTnLst>
                                </p:cTn>
                              </p:par>
                            </p:childTnLst>
                          </p:cTn>
                        </p:par>
                        <p:par>
                          <p:cTn id="345" fill="hold" nodeType="afterGroup">
                            <p:stCondLst>
                              <p:cond delay="107500"/>
                            </p:stCondLst>
                            <p:childTnLst>
                              <p:par>
                                <p:cTn id="346" presetID="1" presetClass="entr" presetSubtype="0" fill="hold" nodeType="afterEffect">
                                  <p:stCondLst>
                                    <p:cond delay="1000"/>
                                  </p:stCondLst>
                                  <p:childTnLst>
                                    <p:set>
                                      <p:cBhvr>
                                        <p:cTn id="347" dur="1" fill="hold">
                                          <p:stCondLst>
                                            <p:cond delay="0"/>
                                          </p:stCondLst>
                                        </p:cTn>
                                        <p:tgtEl>
                                          <p:spTgt spid="15777"/>
                                        </p:tgtEl>
                                        <p:attrNameLst>
                                          <p:attrName>style.visibility</p:attrName>
                                        </p:attrNameLst>
                                      </p:cBhvr>
                                      <p:to>
                                        <p:strVal val="visible"/>
                                      </p:to>
                                    </p:set>
                                  </p:childTnLst>
                                </p:cTn>
                              </p:par>
                            </p:childTnLst>
                          </p:cTn>
                        </p:par>
                        <p:par>
                          <p:cTn id="348" fill="hold" nodeType="afterGroup">
                            <p:stCondLst>
                              <p:cond delay="108500"/>
                            </p:stCondLst>
                            <p:childTnLst>
                              <p:par>
                                <p:cTn id="349" presetID="1" presetClass="entr" presetSubtype="0" fill="hold" nodeType="afterEffect">
                                  <p:stCondLst>
                                    <p:cond delay="1000"/>
                                  </p:stCondLst>
                                  <p:childTnLst>
                                    <p:set>
                                      <p:cBhvr>
                                        <p:cTn id="350" dur="1" fill="hold">
                                          <p:stCondLst>
                                            <p:cond delay="0"/>
                                          </p:stCondLst>
                                        </p:cTn>
                                        <p:tgtEl>
                                          <p:spTgt spid="15778"/>
                                        </p:tgtEl>
                                        <p:attrNameLst>
                                          <p:attrName>style.visibility</p:attrName>
                                        </p:attrNameLst>
                                      </p:cBhvr>
                                      <p:to>
                                        <p:strVal val="visible"/>
                                      </p:to>
                                    </p:set>
                                  </p:childTnLst>
                                </p:cTn>
                              </p:par>
                            </p:childTnLst>
                          </p:cTn>
                        </p:par>
                        <p:par>
                          <p:cTn id="351" fill="hold" nodeType="afterGroup">
                            <p:stCondLst>
                              <p:cond delay="109500"/>
                            </p:stCondLst>
                            <p:childTnLst>
                              <p:par>
                                <p:cTn id="352" presetID="1" presetClass="entr" presetSubtype="0" fill="hold" nodeType="afterEffect">
                                  <p:stCondLst>
                                    <p:cond delay="1000"/>
                                  </p:stCondLst>
                                  <p:childTnLst>
                                    <p:set>
                                      <p:cBhvr>
                                        <p:cTn id="353" dur="1" fill="hold">
                                          <p:stCondLst>
                                            <p:cond delay="0"/>
                                          </p:stCondLst>
                                        </p:cTn>
                                        <p:tgtEl>
                                          <p:spTgt spid="15779"/>
                                        </p:tgtEl>
                                        <p:attrNameLst>
                                          <p:attrName>style.visibility</p:attrName>
                                        </p:attrNameLst>
                                      </p:cBhvr>
                                      <p:to>
                                        <p:strVal val="visible"/>
                                      </p:to>
                                    </p:set>
                                  </p:childTnLst>
                                </p:cTn>
                              </p:par>
                            </p:childTnLst>
                          </p:cTn>
                        </p:par>
                        <p:par>
                          <p:cTn id="354" fill="hold" nodeType="afterGroup">
                            <p:stCondLst>
                              <p:cond delay="110500"/>
                            </p:stCondLst>
                            <p:childTnLst>
                              <p:par>
                                <p:cTn id="355" presetID="1" presetClass="entr" presetSubtype="0" fill="hold" nodeType="afterEffect">
                                  <p:stCondLst>
                                    <p:cond delay="1000"/>
                                  </p:stCondLst>
                                  <p:childTnLst>
                                    <p:set>
                                      <p:cBhvr>
                                        <p:cTn id="356" dur="1" fill="hold">
                                          <p:stCondLst>
                                            <p:cond delay="0"/>
                                          </p:stCondLst>
                                        </p:cTn>
                                        <p:tgtEl>
                                          <p:spTgt spid="15780"/>
                                        </p:tgtEl>
                                        <p:attrNameLst>
                                          <p:attrName>style.visibility</p:attrName>
                                        </p:attrNameLst>
                                      </p:cBhvr>
                                      <p:to>
                                        <p:strVal val="visible"/>
                                      </p:to>
                                    </p:set>
                                  </p:childTnLst>
                                </p:cTn>
                              </p:par>
                            </p:childTnLst>
                          </p:cTn>
                        </p:par>
                        <p:par>
                          <p:cTn id="357" fill="hold" nodeType="afterGroup">
                            <p:stCondLst>
                              <p:cond delay="111500"/>
                            </p:stCondLst>
                            <p:childTnLst>
                              <p:par>
                                <p:cTn id="358" presetID="1" presetClass="entr" presetSubtype="0" fill="hold" nodeType="afterEffect">
                                  <p:stCondLst>
                                    <p:cond delay="1000"/>
                                  </p:stCondLst>
                                  <p:childTnLst>
                                    <p:set>
                                      <p:cBhvr>
                                        <p:cTn id="359" dur="1" fill="hold">
                                          <p:stCondLst>
                                            <p:cond delay="0"/>
                                          </p:stCondLst>
                                        </p:cTn>
                                        <p:tgtEl>
                                          <p:spTgt spid="15781"/>
                                        </p:tgtEl>
                                        <p:attrNameLst>
                                          <p:attrName>style.visibility</p:attrName>
                                        </p:attrNameLst>
                                      </p:cBhvr>
                                      <p:to>
                                        <p:strVal val="visible"/>
                                      </p:to>
                                    </p:set>
                                  </p:childTnLst>
                                </p:cTn>
                              </p:par>
                            </p:childTnLst>
                          </p:cTn>
                        </p:par>
                        <p:par>
                          <p:cTn id="360" fill="hold" nodeType="afterGroup">
                            <p:stCondLst>
                              <p:cond delay="112500"/>
                            </p:stCondLst>
                            <p:childTnLst>
                              <p:par>
                                <p:cTn id="361" presetID="1" presetClass="entr" presetSubtype="0" fill="hold" nodeType="afterEffect">
                                  <p:stCondLst>
                                    <p:cond delay="1000"/>
                                  </p:stCondLst>
                                  <p:childTnLst>
                                    <p:set>
                                      <p:cBhvr>
                                        <p:cTn id="362" dur="1" fill="hold">
                                          <p:stCondLst>
                                            <p:cond delay="0"/>
                                          </p:stCondLst>
                                        </p:cTn>
                                        <p:tgtEl>
                                          <p:spTgt spid="15782"/>
                                        </p:tgtEl>
                                        <p:attrNameLst>
                                          <p:attrName>style.visibility</p:attrName>
                                        </p:attrNameLst>
                                      </p:cBhvr>
                                      <p:to>
                                        <p:strVal val="visible"/>
                                      </p:to>
                                    </p:set>
                                  </p:childTnLst>
                                </p:cTn>
                              </p:par>
                            </p:childTnLst>
                          </p:cTn>
                        </p:par>
                        <p:par>
                          <p:cTn id="363" fill="hold" nodeType="afterGroup">
                            <p:stCondLst>
                              <p:cond delay="113500"/>
                            </p:stCondLst>
                            <p:childTnLst>
                              <p:par>
                                <p:cTn id="364" presetID="1" presetClass="entr" presetSubtype="0" fill="hold" nodeType="afterEffect">
                                  <p:stCondLst>
                                    <p:cond delay="1000"/>
                                  </p:stCondLst>
                                  <p:childTnLst>
                                    <p:set>
                                      <p:cBhvr>
                                        <p:cTn id="365" dur="1" fill="hold">
                                          <p:stCondLst>
                                            <p:cond delay="0"/>
                                          </p:stCondLst>
                                        </p:cTn>
                                        <p:tgtEl>
                                          <p:spTgt spid="15783"/>
                                        </p:tgtEl>
                                        <p:attrNameLst>
                                          <p:attrName>style.visibility</p:attrName>
                                        </p:attrNameLst>
                                      </p:cBhvr>
                                      <p:to>
                                        <p:strVal val="visible"/>
                                      </p:to>
                                    </p:set>
                                  </p:childTnLst>
                                </p:cTn>
                              </p:par>
                            </p:childTnLst>
                          </p:cTn>
                        </p:par>
                        <p:par>
                          <p:cTn id="366" fill="hold" nodeType="afterGroup">
                            <p:stCondLst>
                              <p:cond delay="114500"/>
                            </p:stCondLst>
                            <p:childTnLst>
                              <p:par>
                                <p:cTn id="367" presetID="1" presetClass="entr" presetSubtype="0" fill="hold" nodeType="afterEffect">
                                  <p:stCondLst>
                                    <p:cond delay="1000"/>
                                  </p:stCondLst>
                                  <p:childTnLst>
                                    <p:set>
                                      <p:cBhvr>
                                        <p:cTn id="368" dur="1" fill="hold">
                                          <p:stCondLst>
                                            <p:cond delay="0"/>
                                          </p:stCondLst>
                                        </p:cTn>
                                        <p:tgtEl>
                                          <p:spTgt spid="15784"/>
                                        </p:tgtEl>
                                        <p:attrNameLst>
                                          <p:attrName>style.visibility</p:attrName>
                                        </p:attrNameLst>
                                      </p:cBhvr>
                                      <p:to>
                                        <p:strVal val="visible"/>
                                      </p:to>
                                    </p:set>
                                  </p:childTnLst>
                                </p:cTn>
                              </p:par>
                            </p:childTnLst>
                          </p:cTn>
                        </p:par>
                        <p:par>
                          <p:cTn id="369" fill="hold" nodeType="afterGroup">
                            <p:stCondLst>
                              <p:cond delay="115500"/>
                            </p:stCondLst>
                            <p:childTnLst>
                              <p:par>
                                <p:cTn id="370" presetID="1" presetClass="entr" presetSubtype="0" fill="hold" nodeType="afterEffect">
                                  <p:stCondLst>
                                    <p:cond delay="1000"/>
                                  </p:stCondLst>
                                  <p:childTnLst>
                                    <p:set>
                                      <p:cBhvr>
                                        <p:cTn id="371" dur="1" fill="hold">
                                          <p:stCondLst>
                                            <p:cond delay="0"/>
                                          </p:stCondLst>
                                        </p:cTn>
                                        <p:tgtEl>
                                          <p:spTgt spid="15785"/>
                                        </p:tgtEl>
                                        <p:attrNameLst>
                                          <p:attrName>style.visibility</p:attrName>
                                        </p:attrNameLst>
                                      </p:cBhvr>
                                      <p:to>
                                        <p:strVal val="visible"/>
                                      </p:to>
                                    </p:set>
                                  </p:childTnLst>
                                </p:cTn>
                              </p:par>
                            </p:childTnLst>
                          </p:cTn>
                        </p:par>
                        <p:par>
                          <p:cTn id="372" fill="hold" nodeType="afterGroup">
                            <p:stCondLst>
                              <p:cond delay="116500"/>
                            </p:stCondLst>
                            <p:childTnLst>
                              <p:par>
                                <p:cTn id="373" presetID="1" presetClass="entr" presetSubtype="0" fill="hold" nodeType="afterEffect">
                                  <p:stCondLst>
                                    <p:cond delay="1000"/>
                                  </p:stCondLst>
                                  <p:childTnLst>
                                    <p:set>
                                      <p:cBhvr>
                                        <p:cTn id="374" dur="1" fill="hold">
                                          <p:stCondLst>
                                            <p:cond delay="0"/>
                                          </p:stCondLst>
                                        </p:cTn>
                                        <p:tgtEl>
                                          <p:spTgt spid="15786"/>
                                        </p:tgtEl>
                                        <p:attrNameLst>
                                          <p:attrName>style.visibility</p:attrName>
                                        </p:attrNameLst>
                                      </p:cBhvr>
                                      <p:to>
                                        <p:strVal val="visible"/>
                                      </p:to>
                                    </p:set>
                                  </p:childTnLst>
                                </p:cTn>
                              </p:par>
                            </p:childTnLst>
                          </p:cTn>
                        </p:par>
                        <p:par>
                          <p:cTn id="375" fill="hold" nodeType="afterGroup">
                            <p:stCondLst>
                              <p:cond delay="117500"/>
                            </p:stCondLst>
                            <p:childTnLst>
                              <p:par>
                                <p:cTn id="376" presetID="1" presetClass="entr" presetSubtype="0" fill="hold" nodeType="afterEffect">
                                  <p:stCondLst>
                                    <p:cond delay="1000"/>
                                  </p:stCondLst>
                                  <p:childTnLst>
                                    <p:set>
                                      <p:cBhvr>
                                        <p:cTn id="377" dur="1" fill="hold">
                                          <p:stCondLst>
                                            <p:cond delay="0"/>
                                          </p:stCondLst>
                                        </p:cTn>
                                        <p:tgtEl>
                                          <p:spTgt spid="15787"/>
                                        </p:tgtEl>
                                        <p:attrNameLst>
                                          <p:attrName>style.visibility</p:attrName>
                                        </p:attrNameLst>
                                      </p:cBhvr>
                                      <p:to>
                                        <p:strVal val="visible"/>
                                      </p:to>
                                    </p:set>
                                  </p:childTnLst>
                                </p:cTn>
                              </p:par>
                            </p:childTnLst>
                          </p:cTn>
                        </p:par>
                        <p:par>
                          <p:cTn id="378" fill="hold" nodeType="afterGroup">
                            <p:stCondLst>
                              <p:cond delay="118500"/>
                            </p:stCondLst>
                            <p:childTnLst>
                              <p:par>
                                <p:cTn id="379" presetID="1" presetClass="entr" presetSubtype="0" fill="hold" nodeType="afterEffect">
                                  <p:stCondLst>
                                    <p:cond delay="1000"/>
                                  </p:stCondLst>
                                  <p:childTnLst>
                                    <p:set>
                                      <p:cBhvr>
                                        <p:cTn id="380" dur="1" fill="hold">
                                          <p:stCondLst>
                                            <p:cond delay="0"/>
                                          </p:stCondLst>
                                        </p:cTn>
                                        <p:tgtEl>
                                          <p:spTgt spid="15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animBg="1"/>
      <p:bldP spid="3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Bellcoll"/>
          <p:cNvPicPr>
            <a:picLocks noChangeAspect="1" noChangeArrowheads="1" noCrop="1"/>
          </p:cNvPicPr>
          <p:nvPr/>
        </p:nvPicPr>
        <p:blipFill>
          <a:blip r:embed="rId2" cstate="print"/>
          <a:srcRect/>
          <a:stretch>
            <a:fillRect/>
          </a:stretch>
        </p:blipFill>
        <p:spPr bwMode="auto">
          <a:xfrm>
            <a:off x="8458200" y="-76200"/>
            <a:ext cx="685800" cy="838200"/>
          </a:xfrm>
          <a:prstGeom prst="rect">
            <a:avLst/>
          </a:prstGeom>
          <a:noFill/>
        </p:spPr>
      </p:pic>
      <p:pic>
        <p:nvPicPr>
          <p:cNvPr id="14" name="Picture 4" descr="POINSET2"/>
          <p:cNvPicPr>
            <a:picLocks noChangeAspect="1" noChangeArrowheads="1"/>
          </p:cNvPicPr>
          <p:nvPr/>
        </p:nvPicPr>
        <p:blipFill>
          <a:blip r:embed="rId3" cstate="print"/>
          <a:srcRect/>
          <a:stretch>
            <a:fillRect/>
          </a:stretch>
        </p:blipFill>
        <p:spPr bwMode="auto">
          <a:xfrm>
            <a:off x="0" y="1"/>
            <a:ext cx="762000" cy="758732"/>
          </a:xfrm>
          <a:prstGeom prst="rect">
            <a:avLst/>
          </a:prstGeom>
          <a:noFill/>
        </p:spPr>
      </p:pic>
      <p:pic>
        <p:nvPicPr>
          <p:cNvPr id="15" name="Picture 5" descr="POINSET3"/>
          <p:cNvPicPr>
            <a:picLocks noChangeAspect="1" noChangeArrowheads="1"/>
          </p:cNvPicPr>
          <p:nvPr/>
        </p:nvPicPr>
        <p:blipFill>
          <a:blip r:embed="rId4" cstate="print"/>
          <a:srcRect/>
          <a:stretch>
            <a:fillRect/>
          </a:stretch>
        </p:blipFill>
        <p:spPr bwMode="auto">
          <a:xfrm>
            <a:off x="8153400" y="5950868"/>
            <a:ext cx="990600" cy="907132"/>
          </a:xfrm>
          <a:prstGeom prst="rect">
            <a:avLst/>
          </a:prstGeom>
          <a:noFill/>
        </p:spPr>
      </p:pic>
      <p:pic>
        <p:nvPicPr>
          <p:cNvPr id="16" name="Picture 3" descr="POINSET2"/>
          <p:cNvPicPr>
            <a:picLocks noChangeAspect="1" noChangeArrowheads="1"/>
          </p:cNvPicPr>
          <p:nvPr/>
        </p:nvPicPr>
        <p:blipFill>
          <a:blip r:embed="rId3" cstate="print"/>
          <a:srcRect/>
          <a:stretch>
            <a:fillRect/>
          </a:stretch>
        </p:blipFill>
        <p:spPr bwMode="auto">
          <a:xfrm rot="16392913">
            <a:off x="-40234" y="6231397"/>
            <a:ext cx="634467" cy="632102"/>
          </a:xfrm>
          <a:prstGeom prst="rect">
            <a:avLst/>
          </a:prstGeom>
          <a:noFill/>
          <a:ln w="9525">
            <a:noFill/>
            <a:miter lim="800000"/>
            <a:headEnd/>
            <a:tailEnd/>
          </a:ln>
        </p:spPr>
      </p:pic>
    </p:spTree>
    <p:extLst>
      <p:ext uri="{BB962C8B-B14F-4D97-AF65-F5344CB8AC3E}">
        <p14:creationId xmlns:p14="http://schemas.microsoft.com/office/powerpoint/2010/main" val="2960644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0803" y="5255419"/>
            <a:ext cx="813197" cy="74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7" descr="FIREWRK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6" y="5300041"/>
            <a:ext cx="648840" cy="70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3657600" y="2146135"/>
            <a:ext cx="4038600" cy="78175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Wingdings" panose="05000000000000000000" pitchFamily="2" charset="2"/>
              <a:buNone/>
            </a:pP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Thảo</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luận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nhóm</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smtClean="0">
                <a:solidFill>
                  <a:srgbClr val="0000CC"/>
                </a:solidFill>
                <a:latin typeface="Times New Roman" panose="02020603050405020304" pitchFamily="18" charset="0"/>
                <a:cs typeface="Times New Roman" panose="02020603050405020304" pitchFamily="18" charset="0"/>
              </a:rPr>
              <a:t>lớn</a:t>
            </a:r>
            <a:endParaRPr lang="en-US" altLang="vi-VN" sz="2800" b="1" dirty="0">
              <a:solidFill>
                <a:srgbClr val="0000CC"/>
              </a:solidFill>
              <a:latin typeface="Times New Roman" panose="02020603050405020304" pitchFamily="18" charset="0"/>
              <a:cs typeface="Times New Roman" panose="02020603050405020304" pitchFamily="18" charset="0"/>
            </a:endParaRPr>
          </a:p>
          <a:p>
            <a:pPr eaLnBrk="1" hangingPunct="1">
              <a:lnSpc>
                <a:spcPct val="80000"/>
              </a:lnSpc>
              <a:buFontTx/>
              <a:buChar char="-"/>
            </a:pP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Thời</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err="1">
                <a:solidFill>
                  <a:srgbClr val="0000CC"/>
                </a:solidFill>
                <a:latin typeface="Times New Roman" panose="02020603050405020304" pitchFamily="18" charset="0"/>
                <a:cs typeface="Times New Roman" panose="02020603050405020304" pitchFamily="18" charset="0"/>
              </a:rPr>
              <a:t>gian</a:t>
            </a:r>
            <a:r>
              <a:rPr lang="en-US" altLang="vi-VN" sz="2800" b="1" dirty="0">
                <a:solidFill>
                  <a:srgbClr val="0000CC"/>
                </a:solidFill>
                <a:latin typeface="Times New Roman" panose="02020603050405020304" pitchFamily="18" charset="0"/>
                <a:cs typeface="Times New Roman" panose="02020603050405020304" pitchFamily="18" charset="0"/>
              </a:rPr>
              <a:t>: </a:t>
            </a:r>
            <a:r>
              <a:rPr lang="en-US" altLang="vi-VN" sz="2800" b="1" dirty="0" smtClean="0">
                <a:solidFill>
                  <a:srgbClr val="0000CC"/>
                </a:solidFill>
                <a:latin typeface="Times New Roman" panose="02020603050405020304" pitchFamily="18" charset="0"/>
                <a:cs typeface="Times New Roman" panose="02020603050405020304" pitchFamily="18" charset="0"/>
              </a:rPr>
              <a:t>3 </a:t>
            </a:r>
            <a:r>
              <a:rPr lang="en-US" altLang="vi-VN" sz="2800" b="1" dirty="0" err="1" smtClean="0">
                <a:solidFill>
                  <a:srgbClr val="0000CC"/>
                </a:solidFill>
                <a:latin typeface="Times New Roman" panose="02020603050405020304" pitchFamily="18" charset="0"/>
                <a:cs typeface="Times New Roman" panose="02020603050405020304" pitchFamily="18" charset="0"/>
              </a:rPr>
              <a:t>phút</a:t>
            </a:r>
            <a:endParaRPr lang="en-US" altLang="vi-VN" sz="2800" b="1" dirty="0">
              <a:solidFill>
                <a:srgbClr val="0000CC"/>
              </a:solidFill>
              <a:latin typeface="Times New Roman" panose="02020603050405020304" pitchFamily="18" charset="0"/>
              <a:cs typeface="Times New Roman" panose="02020603050405020304" pitchFamily="18" charset="0"/>
            </a:endParaRPr>
          </a:p>
        </p:txBody>
      </p:sp>
      <p:sp>
        <p:nvSpPr>
          <p:cNvPr id="8" name="Text Box 20"/>
          <p:cNvSpPr txBox="1">
            <a:spLocks noChangeArrowheads="1"/>
          </p:cNvSpPr>
          <p:nvPr/>
        </p:nvSpPr>
        <p:spPr bwMode="auto">
          <a:xfrm>
            <a:off x="1135256" y="1912224"/>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240</a:t>
            </a:r>
          </a:p>
        </p:txBody>
      </p:sp>
      <p:sp>
        <p:nvSpPr>
          <p:cNvPr id="9" name="Text Box 21"/>
          <p:cNvSpPr txBox="1">
            <a:spLocks noChangeArrowheads="1"/>
          </p:cNvSpPr>
          <p:nvPr/>
        </p:nvSpPr>
        <p:spPr bwMode="auto">
          <a:xfrm>
            <a:off x="1125885" y="1925117"/>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220</a:t>
            </a:r>
          </a:p>
        </p:txBody>
      </p:sp>
      <p:sp>
        <p:nvSpPr>
          <p:cNvPr id="10" name="Text Box 22"/>
          <p:cNvSpPr txBox="1">
            <a:spLocks noChangeArrowheads="1"/>
          </p:cNvSpPr>
          <p:nvPr/>
        </p:nvSpPr>
        <p:spPr bwMode="auto">
          <a:xfrm>
            <a:off x="1125886" y="1912224"/>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200</a:t>
            </a:r>
          </a:p>
        </p:txBody>
      </p:sp>
      <p:sp>
        <p:nvSpPr>
          <p:cNvPr id="11" name="Text Box 23"/>
          <p:cNvSpPr txBox="1">
            <a:spLocks noChangeArrowheads="1"/>
          </p:cNvSpPr>
          <p:nvPr/>
        </p:nvSpPr>
        <p:spPr bwMode="auto">
          <a:xfrm>
            <a:off x="1100207" y="1912224"/>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180</a:t>
            </a:r>
          </a:p>
        </p:txBody>
      </p:sp>
      <p:sp>
        <p:nvSpPr>
          <p:cNvPr id="2" name="Text Box 8"/>
          <p:cNvSpPr txBox="1">
            <a:spLocks noChangeArrowheads="1"/>
          </p:cNvSpPr>
          <p:nvPr/>
        </p:nvSpPr>
        <p:spPr bwMode="auto">
          <a:xfrm>
            <a:off x="1072714" y="1939638"/>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160</a:t>
            </a:r>
          </a:p>
        </p:txBody>
      </p:sp>
      <p:sp>
        <p:nvSpPr>
          <p:cNvPr id="13" name="Text Box 9"/>
          <p:cNvSpPr txBox="1">
            <a:spLocks noChangeArrowheads="1"/>
          </p:cNvSpPr>
          <p:nvPr/>
        </p:nvSpPr>
        <p:spPr bwMode="auto">
          <a:xfrm>
            <a:off x="1097688" y="192593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140</a:t>
            </a:r>
          </a:p>
        </p:txBody>
      </p:sp>
      <p:sp>
        <p:nvSpPr>
          <p:cNvPr id="3" name="Text Box 10"/>
          <p:cNvSpPr txBox="1">
            <a:spLocks noChangeArrowheads="1"/>
          </p:cNvSpPr>
          <p:nvPr/>
        </p:nvSpPr>
        <p:spPr bwMode="auto">
          <a:xfrm>
            <a:off x="1097688" y="1925932"/>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120</a:t>
            </a:r>
          </a:p>
        </p:txBody>
      </p:sp>
      <p:sp>
        <p:nvSpPr>
          <p:cNvPr id="15" name="Text Box 11"/>
          <p:cNvSpPr txBox="1">
            <a:spLocks noChangeArrowheads="1"/>
          </p:cNvSpPr>
          <p:nvPr/>
        </p:nvSpPr>
        <p:spPr bwMode="auto">
          <a:xfrm>
            <a:off x="1086956" y="1938138"/>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100</a:t>
            </a:r>
          </a:p>
        </p:txBody>
      </p:sp>
      <p:sp>
        <p:nvSpPr>
          <p:cNvPr id="16" name="Text Box 12"/>
          <p:cNvSpPr txBox="1">
            <a:spLocks noChangeArrowheads="1"/>
          </p:cNvSpPr>
          <p:nvPr/>
        </p:nvSpPr>
        <p:spPr bwMode="auto">
          <a:xfrm>
            <a:off x="1097688" y="1932786"/>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80</a:t>
            </a:r>
          </a:p>
        </p:txBody>
      </p:sp>
      <p:sp>
        <p:nvSpPr>
          <p:cNvPr id="17" name="Text Box 13"/>
          <p:cNvSpPr txBox="1">
            <a:spLocks noChangeArrowheads="1"/>
          </p:cNvSpPr>
          <p:nvPr/>
        </p:nvSpPr>
        <p:spPr bwMode="auto">
          <a:xfrm>
            <a:off x="1109577" y="1919079"/>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60</a:t>
            </a:r>
          </a:p>
        </p:txBody>
      </p:sp>
      <p:sp>
        <p:nvSpPr>
          <p:cNvPr id="18" name="Text Box 14"/>
          <p:cNvSpPr txBox="1">
            <a:spLocks noChangeArrowheads="1"/>
          </p:cNvSpPr>
          <p:nvPr/>
        </p:nvSpPr>
        <p:spPr bwMode="auto">
          <a:xfrm>
            <a:off x="1125887" y="1946493"/>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40</a:t>
            </a:r>
          </a:p>
        </p:txBody>
      </p:sp>
      <p:sp>
        <p:nvSpPr>
          <p:cNvPr id="19" name="Text Box 15"/>
          <p:cNvSpPr txBox="1">
            <a:spLocks noChangeArrowheads="1"/>
          </p:cNvSpPr>
          <p:nvPr/>
        </p:nvSpPr>
        <p:spPr bwMode="auto">
          <a:xfrm>
            <a:off x="1079526" y="1946493"/>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dirty="0">
                <a:solidFill>
                  <a:srgbClr val="FF3300"/>
                </a:solidFill>
                <a:latin typeface=".VnTime" panose="020B7200000000000000" pitchFamily="34" charset="0"/>
              </a:rPr>
              <a:t>20</a:t>
            </a:r>
          </a:p>
        </p:txBody>
      </p:sp>
      <p:sp>
        <p:nvSpPr>
          <p:cNvPr id="20" name="Text Box 16"/>
          <p:cNvSpPr txBox="1">
            <a:spLocks noChangeArrowheads="1"/>
          </p:cNvSpPr>
          <p:nvPr/>
        </p:nvSpPr>
        <p:spPr bwMode="auto">
          <a:xfrm>
            <a:off x="1086956" y="1946493"/>
            <a:ext cx="1402556"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0</a:t>
            </a:r>
          </a:p>
        </p:txBody>
      </p:sp>
      <p:pic>
        <p:nvPicPr>
          <p:cNvPr id="21" name="cchuong.wav">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14350" y="70866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1" name="Picture 31" descr="Cau ho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3606" y="463806"/>
            <a:ext cx="10191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55542" y="257083"/>
            <a:ext cx="7626539"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b="1" dirty="0">
                <a:latin typeface="Times New Roman" panose="02020603050405020304" pitchFamily="18" charset="0"/>
                <a:cs typeface="Times New Roman" panose="02020603050405020304" pitchFamily="18" charset="0"/>
              </a:rPr>
              <a:t>? Qua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ếch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muốn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ông</a:t>
            </a:r>
            <a:r>
              <a:rPr lang="en-US" sz="2800" b="1" dirty="0" smtClean="0">
                <a:latin typeface="Times New Roman" panose="02020603050405020304" pitchFamily="18" charset="0"/>
                <a:cs typeface="Times New Roman" panose="02020603050405020304" pitchFamily="18" charset="0"/>
              </a:rPr>
              <a:t> cha ta </a:t>
            </a:r>
            <a:r>
              <a:rPr lang="en-US" sz="2800" b="1" dirty="0" err="1" smtClean="0">
                <a:latin typeface="Times New Roman" panose="02020603050405020304" pitchFamily="18" charset="0"/>
                <a:cs typeface="Times New Roman" panose="02020603050405020304" pitchFamily="18" charset="0"/>
              </a:rPr>
              <a:t>khuyên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16863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5871"/>
                                        </p:tgtEl>
                                        <p:attrNameLst>
                                          <p:attrName>style.visibility</p:attrName>
                                        </p:attrNameLst>
                                      </p:cBhvr>
                                      <p:to>
                                        <p:strVal val="visible"/>
                                      </p:to>
                                    </p:set>
                                    <p:animEffect transition="in" filter="blinds(horizontal)">
                                      <p:cBhvr>
                                        <p:cTn id="7" dur="500"/>
                                        <p:tgtEl>
                                          <p:spTgt spid="35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0"/>
                                        <p:tgtEl>
                                          <p:spTgt spid="8"/>
                                        </p:tgtEl>
                                      </p:cBhvr>
                                    </p:animEffect>
                                  </p:childTnLst>
                                </p:cTn>
                              </p:par>
                            </p:childTnLst>
                          </p:cTn>
                        </p:par>
                        <p:par>
                          <p:cTn id="18" fill="hold" nodeType="afterGroup">
                            <p:stCondLst>
                              <p:cond delay="20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0"/>
                                        <p:tgtEl>
                                          <p:spTgt spid="9"/>
                                        </p:tgtEl>
                                      </p:cBhvr>
                                    </p:animEffect>
                                  </p:childTnLst>
                                </p:cTn>
                              </p:par>
                            </p:childTnLst>
                          </p:cTn>
                        </p:par>
                        <p:par>
                          <p:cTn id="22" fill="hold" nodeType="afterGroup">
                            <p:stCondLst>
                              <p:cond delay="40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0"/>
                                        <p:tgtEl>
                                          <p:spTgt spid="10"/>
                                        </p:tgtEl>
                                      </p:cBhvr>
                                    </p:animEffect>
                                  </p:childTnLst>
                                </p:cTn>
                              </p:par>
                            </p:childTnLst>
                          </p:cTn>
                        </p:par>
                        <p:par>
                          <p:cTn id="26" fill="hold" nodeType="afterGroup">
                            <p:stCondLst>
                              <p:cond delay="60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0"/>
                                        <p:tgtEl>
                                          <p:spTgt spid="11"/>
                                        </p:tgtEl>
                                      </p:cBhvr>
                                    </p:animEffect>
                                  </p:childTnLst>
                                </p:cTn>
                              </p:par>
                            </p:childTnLst>
                          </p:cTn>
                        </p:par>
                        <p:par>
                          <p:cTn id="30" fill="hold" nodeType="afterGroup">
                            <p:stCondLst>
                              <p:cond delay="80500"/>
                            </p:stCondLst>
                            <p:childTnLst>
                              <p:par>
                                <p:cTn id="31" presetID="10" presetClass="entr" presetSubtype="0"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20000"/>
                                        <p:tgtEl>
                                          <p:spTgt spid="2"/>
                                        </p:tgtEl>
                                      </p:cBhvr>
                                    </p:animEffect>
                                  </p:childTnLst>
                                </p:cTn>
                              </p:par>
                            </p:childTnLst>
                          </p:cTn>
                        </p:par>
                        <p:par>
                          <p:cTn id="34" fill="hold" nodeType="afterGroup">
                            <p:stCondLst>
                              <p:cond delay="1005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20000"/>
                                        <p:tgtEl>
                                          <p:spTgt spid="13"/>
                                        </p:tgtEl>
                                      </p:cBhvr>
                                    </p:animEffect>
                                  </p:childTnLst>
                                </p:cTn>
                              </p:par>
                            </p:childTnLst>
                          </p:cTn>
                        </p:par>
                        <p:par>
                          <p:cTn id="38" fill="hold" nodeType="afterGroup">
                            <p:stCondLst>
                              <p:cond delay="120500"/>
                            </p:stCondLst>
                            <p:childTnLst>
                              <p:par>
                                <p:cTn id="39" presetID="10" presetClass="entr" presetSubtype="0" fill="hold" grpId="0" nodeType="afterEffect">
                                  <p:stCondLst>
                                    <p:cond delay="200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2000"/>
                                        <p:tgtEl>
                                          <p:spTgt spid="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00"/>
                                        <p:tgtEl>
                                          <p:spTgt spid="15"/>
                                        </p:tgtEl>
                                      </p:cBhvr>
                                    </p:animEffect>
                                  </p:childTnLst>
                                </p:cTn>
                              </p:par>
                            </p:childTnLst>
                          </p:cTn>
                        </p:par>
                        <p:par>
                          <p:cTn id="45" fill="hold" nodeType="afterGroup">
                            <p:stCondLst>
                              <p:cond delay="142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0000"/>
                                        <p:tgtEl>
                                          <p:spTgt spid="16"/>
                                        </p:tgtEl>
                                      </p:cBhvr>
                                    </p:animEffect>
                                  </p:childTnLst>
                                </p:cTn>
                              </p:par>
                            </p:childTnLst>
                          </p:cTn>
                        </p:par>
                        <p:par>
                          <p:cTn id="49" fill="hold" nodeType="afterGroup">
                            <p:stCondLst>
                              <p:cond delay="1625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0"/>
                                        <p:tgtEl>
                                          <p:spTgt spid="17"/>
                                        </p:tgtEl>
                                      </p:cBhvr>
                                    </p:animEffect>
                                  </p:childTnLst>
                                </p:cTn>
                              </p:par>
                            </p:childTnLst>
                          </p:cTn>
                        </p:par>
                        <p:par>
                          <p:cTn id="53" fill="hold" nodeType="afterGroup">
                            <p:stCondLst>
                              <p:cond delay="1825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20000"/>
                                        <p:tgtEl>
                                          <p:spTgt spid="18"/>
                                        </p:tgtEl>
                                      </p:cBhvr>
                                    </p:animEffect>
                                  </p:childTnLst>
                                </p:cTn>
                              </p:par>
                            </p:childTnLst>
                          </p:cTn>
                        </p:par>
                        <p:par>
                          <p:cTn id="57" fill="hold" nodeType="afterGroup">
                            <p:stCondLst>
                              <p:cond delay="202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20000"/>
                                        <p:tgtEl>
                                          <p:spTgt spid="19"/>
                                        </p:tgtEl>
                                      </p:cBhvr>
                                    </p:animEffect>
                                  </p:childTnLst>
                                </p:cTn>
                              </p:par>
                            </p:childTnLst>
                          </p:cTn>
                        </p:par>
                        <p:par>
                          <p:cTn id="61" fill="hold" nodeType="afterGroup">
                            <p:stCondLst>
                              <p:cond delay="222500"/>
                            </p:stCondLst>
                            <p:childTnLst>
                              <p:par>
                                <p:cTn id="62" presetID="10" presetClass="entr" presetSubtype="0"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0000"/>
                                        <p:tgtEl>
                                          <p:spTgt spid="20"/>
                                        </p:tgtEl>
                                      </p:cBhvr>
                                    </p:animEffect>
                                  </p:childTnLst>
                                </p:cTn>
                              </p:par>
                            </p:childTnLst>
                          </p:cTn>
                        </p:par>
                        <p:par>
                          <p:cTn id="65" fill="hold" nodeType="afterGroup">
                            <p:stCondLst>
                              <p:cond delay="242500"/>
                            </p:stCondLst>
                            <p:childTnLst>
                              <p:par>
                                <p:cTn id="66" presetID="1" presetClass="mediacall" presetSubtype="0" fill="hold" nodeType="afterEffect">
                                  <p:stCondLst>
                                    <p:cond delay="0"/>
                                  </p:stCondLst>
                                  <p:childTnLst>
                                    <p:cmd type="call" cmd="playFrom(0.0)">
                                      <p:cBhvr>
                                        <p:cTn id="67" dur="431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68"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12" grpId="0" animBg="1"/>
      <p:bldP spid="8" grpId="0" animBg="1"/>
      <p:bldP spid="9" grpId="0" animBg="1"/>
      <p:bldP spid="10" grpId="0" animBg="1"/>
      <p:bldP spid="11" grpId="0" animBg="1"/>
      <p:bldP spid="2"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Bellcoll"/>
          <p:cNvPicPr>
            <a:picLocks noChangeAspect="1" noChangeArrowheads="1" noCrop="1"/>
          </p:cNvPicPr>
          <p:nvPr/>
        </p:nvPicPr>
        <p:blipFill>
          <a:blip r:embed="rId2" cstate="print"/>
          <a:srcRect/>
          <a:stretch>
            <a:fillRect/>
          </a:stretch>
        </p:blipFill>
        <p:spPr bwMode="auto">
          <a:xfrm>
            <a:off x="8458200" y="-76200"/>
            <a:ext cx="685800" cy="838200"/>
          </a:xfrm>
          <a:prstGeom prst="rect">
            <a:avLst/>
          </a:prstGeom>
          <a:noFill/>
        </p:spPr>
      </p:pic>
      <p:pic>
        <p:nvPicPr>
          <p:cNvPr id="14" name="Picture 4" descr="POINSET2"/>
          <p:cNvPicPr>
            <a:picLocks noChangeAspect="1" noChangeArrowheads="1"/>
          </p:cNvPicPr>
          <p:nvPr/>
        </p:nvPicPr>
        <p:blipFill>
          <a:blip r:embed="rId3" cstate="print"/>
          <a:srcRect/>
          <a:stretch>
            <a:fillRect/>
          </a:stretch>
        </p:blipFill>
        <p:spPr bwMode="auto">
          <a:xfrm>
            <a:off x="0" y="1"/>
            <a:ext cx="762000" cy="758732"/>
          </a:xfrm>
          <a:prstGeom prst="rect">
            <a:avLst/>
          </a:prstGeom>
          <a:noFill/>
        </p:spPr>
      </p:pic>
      <p:pic>
        <p:nvPicPr>
          <p:cNvPr id="15" name="Picture 5" descr="POINSET3"/>
          <p:cNvPicPr>
            <a:picLocks noChangeAspect="1" noChangeArrowheads="1"/>
          </p:cNvPicPr>
          <p:nvPr/>
        </p:nvPicPr>
        <p:blipFill>
          <a:blip r:embed="rId4" cstate="print"/>
          <a:srcRect/>
          <a:stretch>
            <a:fillRect/>
          </a:stretch>
        </p:blipFill>
        <p:spPr bwMode="auto">
          <a:xfrm>
            <a:off x="8153400" y="5950868"/>
            <a:ext cx="990600" cy="907132"/>
          </a:xfrm>
          <a:prstGeom prst="rect">
            <a:avLst/>
          </a:prstGeom>
          <a:noFill/>
        </p:spPr>
      </p:pic>
      <p:pic>
        <p:nvPicPr>
          <p:cNvPr id="16" name="Picture 3" descr="POINSET2"/>
          <p:cNvPicPr>
            <a:picLocks noChangeAspect="1" noChangeArrowheads="1"/>
          </p:cNvPicPr>
          <p:nvPr/>
        </p:nvPicPr>
        <p:blipFill>
          <a:blip r:embed="rId3" cstate="print"/>
          <a:srcRect/>
          <a:stretch>
            <a:fillRect/>
          </a:stretch>
        </p:blipFill>
        <p:spPr bwMode="auto">
          <a:xfrm rot="16392913">
            <a:off x="-40234" y="6231397"/>
            <a:ext cx="634467" cy="632102"/>
          </a:xfrm>
          <a:prstGeom prst="rect">
            <a:avLst/>
          </a:prstGeom>
          <a:noFill/>
          <a:ln w="9525">
            <a:noFill/>
            <a:miter lim="800000"/>
            <a:headEnd/>
            <a:tailEnd/>
          </a:ln>
        </p:spPr>
      </p:pic>
      <p:sp>
        <p:nvSpPr>
          <p:cNvPr id="2" name="TextBox 1"/>
          <p:cNvSpPr txBox="1"/>
          <p:nvPr/>
        </p:nvSpPr>
        <p:spPr>
          <a:xfrm>
            <a:off x="1295400" y="281679"/>
            <a:ext cx="6858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u="sng" dirty="0" err="1" smtClean="0">
                <a:latin typeface="Times New Roman" panose="02020603050405020304" pitchFamily="18" charset="0"/>
                <a:cs typeface="Times New Roman" panose="02020603050405020304" pitchFamily="18" charset="0"/>
              </a:rPr>
              <a:t>Bài</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tập</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trắc</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nghiệm</a:t>
            </a:r>
            <a:r>
              <a:rPr lang="en-US" sz="2800" b="1" u="sng" dirty="0" smtClean="0">
                <a:latin typeface="Times New Roman" panose="02020603050405020304" pitchFamily="18" charset="0"/>
                <a:cs typeface="Times New Roman" panose="02020603050405020304" pitchFamily="18" charset="0"/>
              </a:rPr>
              <a:t>(</a:t>
            </a:r>
            <a:r>
              <a:rPr lang="en-US" sz="2800" b="1" u="sng" dirty="0" err="1" smtClean="0">
                <a:latin typeface="Times New Roman" panose="02020603050405020304" pitchFamily="18" charset="0"/>
                <a:cs typeface="Times New Roman" panose="02020603050405020304" pitchFamily="18" charset="0"/>
              </a:rPr>
              <a:t>chọn</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đáp</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án</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đúng</a:t>
            </a:r>
            <a:r>
              <a:rPr lang="en-US" sz="2800" b="1" u="sng" dirty="0" smtClean="0">
                <a:latin typeface="Times New Roman" panose="02020603050405020304" pitchFamily="18" charset="0"/>
                <a:cs typeface="Times New Roman" panose="02020603050405020304" pitchFamily="18" charset="0"/>
              </a:rPr>
              <a:t>)</a:t>
            </a:r>
            <a:endParaRPr lang="en-US" sz="2800" b="1" u="sng"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62000" y="990600"/>
            <a:ext cx="8153400" cy="3970318"/>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1: </a:t>
            </a:r>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sắc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nghệ</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thuật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 </a:t>
            </a:r>
            <a:r>
              <a:rPr lang="en-US" sz="2800" dirty="0" err="1" smtClean="0">
                <a:latin typeface="Times New Roman" panose="02020603050405020304" pitchFamily="18" charset="0"/>
                <a:cs typeface="Times New Roman" panose="02020603050405020304" pitchFamily="18" charset="0"/>
              </a:rPr>
              <a:t>Truyện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p>
          <a:p>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a:t>
            </a:r>
          </a:p>
          <a:p>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Oval 3"/>
          <p:cNvSpPr/>
          <p:nvPr/>
        </p:nvSpPr>
        <p:spPr>
          <a:xfrm>
            <a:off x="762000" y="17526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762000" y="43434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40297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Bellcoll"/>
          <p:cNvPicPr>
            <a:picLocks noChangeAspect="1" noChangeArrowheads="1" noCrop="1"/>
          </p:cNvPicPr>
          <p:nvPr/>
        </p:nvPicPr>
        <p:blipFill>
          <a:blip r:embed="rId2" cstate="print"/>
          <a:srcRect/>
          <a:stretch>
            <a:fillRect/>
          </a:stretch>
        </p:blipFill>
        <p:spPr bwMode="auto">
          <a:xfrm>
            <a:off x="8458200" y="-76200"/>
            <a:ext cx="685800" cy="838200"/>
          </a:xfrm>
          <a:prstGeom prst="rect">
            <a:avLst/>
          </a:prstGeom>
          <a:noFill/>
        </p:spPr>
      </p:pic>
      <p:pic>
        <p:nvPicPr>
          <p:cNvPr id="14" name="Picture 4" descr="POINSET2"/>
          <p:cNvPicPr>
            <a:picLocks noChangeAspect="1" noChangeArrowheads="1"/>
          </p:cNvPicPr>
          <p:nvPr/>
        </p:nvPicPr>
        <p:blipFill>
          <a:blip r:embed="rId3" cstate="print"/>
          <a:srcRect/>
          <a:stretch>
            <a:fillRect/>
          </a:stretch>
        </p:blipFill>
        <p:spPr bwMode="auto">
          <a:xfrm>
            <a:off x="0" y="1"/>
            <a:ext cx="762000" cy="758732"/>
          </a:xfrm>
          <a:prstGeom prst="rect">
            <a:avLst/>
          </a:prstGeom>
          <a:noFill/>
        </p:spPr>
      </p:pic>
      <p:pic>
        <p:nvPicPr>
          <p:cNvPr id="15" name="Picture 5" descr="POINSET3"/>
          <p:cNvPicPr>
            <a:picLocks noChangeAspect="1" noChangeArrowheads="1"/>
          </p:cNvPicPr>
          <p:nvPr/>
        </p:nvPicPr>
        <p:blipFill>
          <a:blip r:embed="rId4" cstate="print"/>
          <a:srcRect/>
          <a:stretch>
            <a:fillRect/>
          </a:stretch>
        </p:blipFill>
        <p:spPr bwMode="auto">
          <a:xfrm>
            <a:off x="8153400" y="5950868"/>
            <a:ext cx="990600" cy="907132"/>
          </a:xfrm>
          <a:prstGeom prst="rect">
            <a:avLst/>
          </a:prstGeom>
          <a:noFill/>
        </p:spPr>
      </p:pic>
      <p:pic>
        <p:nvPicPr>
          <p:cNvPr id="16" name="Picture 3" descr="POINSET2"/>
          <p:cNvPicPr>
            <a:picLocks noChangeAspect="1" noChangeArrowheads="1"/>
          </p:cNvPicPr>
          <p:nvPr/>
        </p:nvPicPr>
        <p:blipFill>
          <a:blip r:embed="rId3" cstate="print"/>
          <a:srcRect/>
          <a:stretch>
            <a:fillRect/>
          </a:stretch>
        </p:blipFill>
        <p:spPr bwMode="auto">
          <a:xfrm rot="16392913">
            <a:off x="-40234" y="6231397"/>
            <a:ext cx="634467" cy="632102"/>
          </a:xfrm>
          <a:prstGeom prst="rect">
            <a:avLst/>
          </a:prstGeom>
          <a:noFill/>
          <a:ln w="9525">
            <a:noFill/>
            <a:miter lim="800000"/>
            <a:headEnd/>
            <a:tailEnd/>
          </a:ln>
        </p:spPr>
      </p:pic>
      <p:sp>
        <p:nvSpPr>
          <p:cNvPr id="3" name="TextBox 2"/>
          <p:cNvSpPr txBox="1"/>
          <p:nvPr/>
        </p:nvSpPr>
        <p:spPr>
          <a:xfrm>
            <a:off x="762000" y="990600"/>
            <a:ext cx="8153400" cy="5262979"/>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2: </a:t>
            </a:r>
            <a:r>
              <a:rPr lang="en-US" sz="2800" b="1" dirty="0" err="1" smtClean="0">
                <a:latin typeface="Times New Roman" panose="02020603050405020304" pitchFamily="18" charset="0"/>
                <a:cs typeface="Times New Roman" panose="02020603050405020304" pitchFamily="18" charset="0"/>
              </a:rPr>
              <a:t>Nội</a:t>
            </a:r>
            <a:r>
              <a:rPr lang="en-US" sz="2800" b="1" dirty="0" smtClean="0">
                <a:latin typeface="Times New Roman" panose="02020603050405020304" pitchFamily="18" charset="0"/>
                <a:cs typeface="Times New Roman" panose="02020603050405020304" pitchFamily="18" charset="0"/>
              </a:rPr>
              <a:t> dung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bản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 </a:t>
            </a:r>
            <a:r>
              <a:rPr lang="en-US" sz="2800" dirty="0" err="1" smtClean="0">
                <a:latin typeface="Times New Roman" panose="02020603050405020304" pitchFamily="18" charset="0"/>
                <a:cs typeface="Times New Roman" panose="02020603050405020304" pitchFamily="18" charset="0"/>
              </a:rPr>
              <a:t>Phê</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hẹp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huênh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hoang</a:t>
            </a:r>
            <a:r>
              <a:rPr lang="en-US" sz="2800" dirty="0" smtClean="0">
                <a:latin typeface="Times New Roman" panose="02020603050405020304" pitchFamily="18" charset="0"/>
                <a:cs typeface="Times New Roman" panose="02020603050405020304" pitchFamily="18" charset="0"/>
              </a:rPr>
              <a:t>.</a:t>
            </a:r>
          </a:p>
          <a:p>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Khuyên</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ngạo</a:t>
            </a:r>
            <a:r>
              <a:rPr lang="en-US" sz="2800" dirty="0" smtClean="0">
                <a:latin typeface="Times New Roman" panose="02020603050405020304" pitchFamily="18" charset="0"/>
                <a:cs typeface="Times New Roman" panose="02020603050405020304" pitchFamily="18" charset="0"/>
              </a:rPr>
              <a:t>.</a:t>
            </a:r>
          </a:p>
          <a:p>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Ca </a:t>
            </a:r>
            <a:r>
              <a:rPr lang="en-US" sz="2800" dirty="0" err="1" smtClean="0">
                <a:latin typeface="Times New Roman" panose="02020603050405020304" pitchFamily="18" charset="0"/>
                <a:cs typeface="Times New Roman" panose="02020603050405020304" pitchFamily="18" charset="0"/>
              </a:rPr>
              <a:t>ngợi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ếch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tốt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đẹp</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D. </a:t>
            </a:r>
            <a:r>
              <a:rPr lang="en-US" sz="2800" dirty="0" err="1" smtClean="0">
                <a:latin typeface="Times New Roman" panose="02020603050405020304" pitchFamily="18" charset="0"/>
                <a:cs typeface="Times New Roman" panose="02020603050405020304" pitchFamily="18" charset="0"/>
              </a:rPr>
              <a:t>Nhắc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nhở</a:t>
            </a:r>
            <a:r>
              <a:rPr lang="en-US" sz="2800" dirty="0" smtClean="0">
                <a:latin typeface="Times New Roman" panose="02020603050405020304" pitchFamily="18" charset="0"/>
                <a:cs typeface="Times New Roman" panose="02020603050405020304" pitchFamily="18" charset="0"/>
              </a:rPr>
              <a:t> con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mình</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Oval 7"/>
          <p:cNvSpPr/>
          <p:nvPr/>
        </p:nvSpPr>
        <p:spPr>
          <a:xfrm>
            <a:off x="762000" y="1752600"/>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762000" y="3052293"/>
            <a:ext cx="457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B</a:t>
            </a:r>
          </a:p>
        </p:txBody>
      </p:sp>
      <p:sp>
        <p:nvSpPr>
          <p:cNvPr id="10" name="TextBox 9"/>
          <p:cNvSpPr txBox="1"/>
          <p:nvPr/>
        </p:nvSpPr>
        <p:spPr>
          <a:xfrm>
            <a:off x="1295400" y="281679"/>
            <a:ext cx="68580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b="1" u="sng" dirty="0" err="1" smtClean="0">
                <a:latin typeface="Times New Roman" panose="02020603050405020304" pitchFamily="18" charset="0"/>
                <a:cs typeface="Times New Roman" panose="02020603050405020304" pitchFamily="18" charset="0"/>
              </a:rPr>
              <a:t>Bài</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tập</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trắc</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nghiệm</a:t>
            </a:r>
            <a:r>
              <a:rPr lang="en-US" sz="2800" b="1" u="sng" dirty="0" smtClean="0">
                <a:latin typeface="Times New Roman" panose="02020603050405020304" pitchFamily="18" charset="0"/>
                <a:cs typeface="Times New Roman" panose="02020603050405020304" pitchFamily="18" charset="0"/>
              </a:rPr>
              <a:t>(chon </a:t>
            </a:r>
            <a:r>
              <a:rPr lang="en-US" sz="2800" b="1" u="sng" dirty="0" err="1" smtClean="0">
                <a:latin typeface="Times New Roman" panose="02020603050405020304" pitchFamily="18" charset="0"/>
                <a:cs typeface="Times New Roman" panose="02020603050405020304" pitchFamily="18" charset="0"/>
              </a:rPr>
              <a:t>đáp</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án</a:t>
            </a:r>
            <a:r>
              <a:rPr lang="en-US" sz="2800" b="1" u="sng" dirty="0" smtClean="0">
                <a:latin typeface="Times New Roman" panose="02020603050405020304" pitchFamily="18" charset="0"/>
                <a:cs typeface="Times New Roman" panose="02020603050405020304" pitchFamily="18" charset="0"/>
              </a:rPr>
              <a:t> </a:t>
            </a:r>
            <a:r>
              <a:rPr lang="en-US" sz="2800" b="1" u="sng" dirty="0" err="1" smtClean="0">
                <a:latin typeface="Times New Roman" panose="02020603050405020304" pitchFamily="18" charset="0"/>
                <a:cs typeface="Times New Roman" panose="02020603050405020304" pitchFamily="18" charset="0"/>
              </a:rPr>
              <a:t>đúng</a:t>
            </a:r>
            <a:r>
              <a:rPr lang="en-US" sz="2800" b="1" u="sng" dirty="0" smtClean="0">
                <a:latin typeface="Times New Roman" panose="02020603050405020304" pitchFamily="18" charset="0"/>
                <a:cs typeface="Times New Roman" panose="02020603050405020304" pitchFamily="18" charset="0"/>
              </a:rPr>
              <a:t>)</a:t>
            </a:r>
            <a:endParaRPr lang="en-US" sz="28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446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Bellcoll"/>
          <p:cNvPicPr>
            <a:picLocks noChangeAspect="1" noChangeArrowheads="1" noCrop="1"/>
          </p:cNvPicPr>
          <p:nvPr/>
        </p:nvPicPr>
        <p:blipFill>
          <a:blip r:embed="rId2" cstate="print"/>
          <a:srcRect/>
          <a:stretch>
            <a:fillRect/>
          </a:stretch>
        </p:blipFill>
        <p:spPr bwMode="auto">
          <a:xfrm>
            <a:off x="8458200" y="-76200"/>
            <a:ext cx="685800" cy="838200"/>
          </a:xfrm>
          <a:prstGeom prst="rect">
            <a:avLst/>
          </a:prstGeom>
          <a:noFill/>
        </p:spPr>
      </p:pic>
      <p:pic>
        <p:nvPicPr>
          <p:cNvPr id="14" name="Picture 4" descr="POINSET2"/>
          <p:cNvPicPr>
            <a:picLocks noChangeAspect="1" noChangeArrowheads="1"/>
          </p:cNvPicPr>
          <p:nvPr/>
        </p:nvPicPr>
        <p:blipFill>
          <a:blip r:embed="rId3" cstate="print"/>
          <a:srcRect/>
          <a:stretch>
            <a:fillRect/>
          </a:stretch>
        </p:blipFill>
        <p:spPr bwMode="auto">
          <a:xfrm>
            <a:off x="0" y="1"/>
            <a:ext cx="762000" cy="758732"/>
          </a:xfrm>
          <a:prstGeom prst="rect">
            <a:avLst/>
          </a:prstGeom>
          <a:noFill/>
        </p:spPr>
      </p:pic>
      <p:pic>
        <p:nvPicPr>
          <p:cNvPr id="15" name="Picture 5" descr="POINSET3"/>
          <p:cNvPicPr>
            <a:picLocks noChangeAspect="1" noChangeArrowheads="1"/>
          </p:cNvPicPr>
          <p:nvPr/>
        </p:nvPicPr>
        <p:blipFill>
          <a:blip r:embed="rId4" cstate="print"/>
          <a:srcRect/>
          <a:stretch>
            <a:fillRect/>
          </a:stretch>
        </p:blipFill>
        <p:spPr bwMode="auto">
          <a:xfrm>
            <a:off x="8153400" y="5950868"/>
            <a:ext cx="990600" cy="907132"/>
          </a:xfrm>
          <a:prstGeom prst="rect">
            <a:avLst/>
          </a:prstGeom>
          <a:noFill/>
        </p:spPr>
      </p:pic>
      <p:pic>
        <p:nvPicPr>
          <p:cNvPr id="16" name="Picture 3" descr="POINSET2"/>
          <p:cNvPicPr>
            <a:picLocks noChangeAspect="1" noChangeArrowheads="1"/>
          </p:cNvPicPr>
          <p:nvPr/>
        </p:nvPicPr>
        <p:blipFill>
          <a:blip r:embed="rId3" cstate="print"/>
          <a:srcRect/>
          <a:stretch>
            <a:fillRect/>
          </a:stretch>
        </p:blipFill>
        <p:spPr bwMode="auto">
          <a:xfrm rot="16392913">
            <a:off x="-40234" y="6231397"/>
            <a:ext cx="634467" cy="632102"/>
          </a:xfrm>
          <a:prstGeom prst="rect">
            <a:avLst/>
          </a:prstGeom>
          <a:noFill/>
          <a:ln w="9525">
            <a:noFill/>
            <a:miter lim="800000"/>
            <a:headEnd/>
            <a:tailEnd/>
          </a:ln>
        </p:spPr>
      </p:pic>
    </p:spTree>
    <p:extLst>
      <p:ext uri="{BB962C8B-B14F-4D97-AF65-F5344CB8AC3E}">
        <p14:creationId xmlns:p14="http://schemas.microsoft.com/office/powerpoint/2010/main" val="487489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3" name="Straight Arrow Connector 12"/>
          <p:cNvCxnSpPr/>
          <p:nvPr/>
        </p:nvCxnSpPr>
        <p:spPr>
          <a:xfrm rot="10800000" flipV="1">
            <a:off x="5643563" y="2714625"/>
            <a:ext cx="1214437" cy="714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14307" y="3058318"/>
            <a:ext cx="698500" cy="111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58000" y="2714625"/>
            <a:ext cx="1285875" cy="714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485" name="Group 19"/>
          <p:cNvGrpSpPr>
            <a:grpSpLocks/>
          </p:cNvGrpSpPr>
          <p:nvPr/>
        </p:nvGrpSpPr>
        <p:grpSpPr bwMode="auto">
          <a:xfrm>
            <a:off x="4857750" y="3428999"/>
            <a:ext cx="4071938" cy="1938992"/>
            <a:chOff x="4857752" y="3429000"/>
            <a:chExt cx="4071966" cy="1939386"/>
          </a:xfrm>
        </p:grpSpPr>
        <p:sp>
          <p:nvSpPr>
            <p:cNvPr id="16" name="TextBox 15"/>
            <p:cNvSpPr txBox="1"/>
            <p:nvPr/>
          </p:nvSpPr>
          <p:spPr>
            <a:xfrm>
              <a:off x="6215074" y="3429000"/>
              <a:ext cx="1285884" cy="1939386"/>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sz="2400" b="1"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sắp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xếp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theo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trước</a:t>
              </a:r>
              <a:r>
                <a:rPr lang="en-US" sz="2400" b="1" dirty="0" smtClean="0">
                  <a:latin typeface="Times New Roman" pitchFamily="18" charset="0"/>
                  <a:cs typeface="Times New Roman" pitchFamily="18" charset="0"/>
                </a:rPr>
                <a:t> - </a:t>
              </a:r>
              <a:r>
                <a:rPr lang="en-US" sz="2400" b="1" dirty="0" err="1" smtClean="0">
                  <a:latin typeface="Times New Roman" pitchFamily="18" charset="0"/>
                  <a:cs typeface="Times New Roman" pitchFamily="18" charset="0"/>
                </a:rPr>
                <a:t>sau</a:t>
              </a:r>
              <a:endParaRPr lang="en-US" sz="2400" b="1" dirty="0">
                <a:latin typeface="Times New Roman" pitchFamily="18" charset="0"/>
                <a:cs typeface="Times New Roman" pitchFamily="18" charset="0"/>
              </a:endParaRPr>
            </a:p>
          </p:txBody>
        </p:sp>
        <p:sp>
          <p:nvSpPr>
            <p:cNvPr id="18" name="TextBox 17"/>
            <p:cNvSpPr txBox="1"/>
            <p:nvPr/>
          </p:nvSpPr>
          <p:spPr>
            <a:xfrm>
              <a:off x="7715272" y="3429000"/>
              <a:ext cx="1214446" cy="193938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sz="2400" b="1" dirty="0" err="1">
                  <a:latin typeface="Times New Roman" pitchFamily="18" charset="0"/>
                  <a:cs typeface="Times New Roman" pitchFamily="18" charset="0"/>
                </a:rPr>
                <a:t>Kết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ngờ,tự</a:t>
              </a:r>
              <a:r>
                <a:rPr lang="en-US" sz="2400" b="1" dirty="0">
                  <a:latin typeface="Times New Roman" pitchFamily="18" charset="0"/>
                  <a:cs typeface="Times New Roman" pitchFamily="18" charset="0"/>
                </a:rPr>
                <a:t> </a:t>
              </a:r>
            </a:p>
            <a:p>
              <a:pPr algn="just">
                <a:defRPr/>
              </a:pPr>
              <a:r>
                <a:rPr lang="en-US" sz="2400" b="1" dirty="0" err="1">
                  <a:latin typeface="Times New Roman" pitchFamily="18" charset="0"/>
                  <a:cs typeface="Times New Roman" pitchFamily="18" charset="0"/>
                </a:rPr>
                <a:t>nhiên</a:t>
              </a:r>
              <a:endParaRPr lang="en-US" sz="2400" b="1" dirty="0">
                <a:latin typeface="Times New Roman" pitchFamily="18" charset="0"/>
                <a:cs typeface="Times New Roman" pitchFamily="18" charset="0"/>
              </a:endParaRPr>
            </a:p>
          </p:txBody>
        </p:sp>
        <p:sp>
          <p:nvSpPr>
            <p:cNvPr id="33" name="TextBox 32"/>
            <p:cNvSpPr txBox="1"/>
            <p:nvPr/>
          </p:nvSpPr>
          <p:spPr>
            <a:xfrm>
              <a:off x="4857752" y="3429000"/>
              <a:ext cx="1071570" cy="1200573"/>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sz="2400" b="1" dirty="0" err="1" smtClean="0">
                  <a:latin typeface="Times New Roman" pitchFamily="18" charset="0"/>
                  <a:cs typeface="Times New Roman" pitchFamily="18" charset="0"/>
                </a:rPr>
                <a:t>Ngôi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ba</a:t>
              </a:r>
              <a:r>
                <a:rPr lang="en-US" sz="2400" b="1" dirty="0">
                  <a:latin typeface="Times New Roman" pitchFamily="18" charset="0"/>
                  <a:cs typeface="Times New Roman" pitchFamily="18" charset="0"/>
                </a:rPr>
                <a:t>.</a:t>
              </a:r>
            </a:p>
          </p:txBody>
        </p:sp>
      </p:grpSp>
      <p:sp>
        <p:nvSpPr>
          <p:cNvPr id="38940" name="Text Box 28"/>
          <p:cNvSpPr txBox="1">
            <a:spLocks noChangeArrowheads="1"/>
          </p:cNvSpPr>
          <p:nvPr/>
        </p:nvSpPr>
        <p:spPr bwMode="auto">
          <a:xfrm>
            <a:off x="5000625" y="1714500"/>
            <a:ext cx="3449638" cy="892552"/>
          </a:xfrm>
          <a:prstGeom prst="rect">
            <a:avLst/>
          </a:prstGeom>
          <a:ln w="38100">
            <a:headEnd/>
            <a:tailEnd/>
          </a:ln>
        </p:spPr>
        <p:style>
          <a:lnRef idx="1">
            <a:schemeClr val="accent6"/>
          </a:lnRef>
          <a:fillRef idx="2">
            <a:schemeClr val="accent6"/>
          </a:fillRef>
          <a:effectRef idx="1">
            <a:schemeClr val="accent6"/>
          </a:effectRef>
          <a:fontRef idx="minor">
            <a:schemeClr val="dk1"/>
          </a:fontRef>
        </p:style>
        <p:txBody>
          <a:bodyPr tIns="228600" bIns="228600">
            <a:spAutoFit/>
          </a:bodyPr>
          <a:lstStyle/>
          <a:p>
            <a:pPr algn="ctr">
              <a:spcBef>
                <a:spcPct val="145000"/>
              </a:spcBef>
              <a:defRPr/>
            </a:pPr>
            <a:r>
              <a:rPr lang="en-US" sz="2800" b="1" dirty="0" err="1">
                <a:latin typeface="Times New Roman" pitchFamily="18" charset="0"/>
                <a:cs typeface="Times New Roman" pitchFamily="18" charset="0"/>
              </a:rPr>
              <a:t>Nghệ</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thuật</a:t>
            </a:r>
            <a:endParaRPr lang="en-US" sz="2800" b="1" dirty="0">
              <a:latin typeface="Times New Roman" pitchFamily="18" charset="0"/>
              <a:cs typeface="Times New Roman" pitchFamily="18" charset="0"/>
            </a:endParaRPr>
          </a:p>
        </p:txBody>
      </p:sp>
      <p:sp>
        <p:nvSpPr>
          <p:cNvPr id="20487" name="Line 29"/>
          <p:cNvSpPr>
            <a:spLocks noChangeShapeType="1"/>
          </p:cNvSpPr>
          <p:nvPr/>
        </p:nvSpPr>
        <p:spPr bwMode="auto">
          <a:xfrm>
            <a:off x="4714875" y="990600"/>
            <a:ext cx="2357438" cy="723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8" name="Line 30"/>
          <p:cNvSpPr>
            <a:spLocks noChangeShapeType="1"/>
          </p:cNvSpPr>
          <p:nvPr/>
        </p:nvSpPr>
        <p:spPr bwMode="auto">
          <a:xfrm flipH="1">
            <a:off x="2786063" y="990600"/>
            <a:ext cx="1945481" cy="723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1" name="Text Box 19"/>
          <p:cNvSpPr txBox="1">
            <a:spLocks noChangeArrowheads="1"/>
          </p:cNvSpPr>
          <p:nvPr/>
        </p:nvSpPr>
        <p:spPr bwMode="auto">
          <a:xfrm>
            <a:off x="500063" y="3357563"/>
            <a:ext cx="1500187" cy="30464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tIns="228600" bIns="228600">
            <a:spAutoFit/>
          </a:bodyPr>
          <a:lstStyle/>
          <a:p>
            <a:pPr algn="ctr">
              <a:spcBef>
                <a:spcPct val="145000"/>
              </a:spcBef>
              <a:defRPr/>
            </a:pPr>
            <a:r>
              <a:rPr lang="vi-VN" sz="2400" b="1" dirty="0">
                <a:latin typeface="Times New Roman" pitchFamily="18" charset="0"/>
                <a:cs typeface="Times New Roman" pitchFamily="18" charset="0"/>
              </a:rPr>
              <a:t>Phê phán những kẻ hiểu biết hạn hẹp mà lại huênh hoang.</a:t>
            </a:r>
            <a:endParaRPr lang="en-US" sz="2400" b="1" dirty="0">
              <a:latin typeface="Times New Roman" pitchFamily="18" charset="0"/>
              <a:cs typeface="Times New Roman" pitchFamily="18" charset="0"/>
            </a:endParaRPr>
          </a:p>
        </p:txBody>
      </p:sp>
      <p:sp>
        <p:nvSpPr>
          <p:cNvPr id="38944" name="Text Box 32"/>
          <p:cNvSpPr txBox="1">
            <a:spLocks noChangeArrowheads="1"/>
          </p:cNvSpPr>
          <p:nvPr/>
        </p:nvSpPr>
        <p:spPr bwMode="auto">
          <a:xfrm>
            <a:off x="2786063" y="3357563"/>
            <a:ext cx="1500187" cy="304641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tIns="228600" bIns="228600">
            <a:spAutoFit/>
          </a:bodyPr>
          <a:lstStyle/>
          <a:p>
            <a:pPr algn="ctr">
              <a:spcBef>
                <a:spcPct val="145000"/>
              </a:spcBef>
              <a:defRPr/>
            </a:pPr>
            <a:r>
              <a:rPr lang="vi-VN" sz="2400" b="1" dirty="0">
                <a:latin typeface="Times New Roman" pitchFamily="18" charset="0"/>
                <a:cs typeface="Times New Roman" pitchFamily="18" charset="0"/>
              </a:rPr>
              <a:t>Khuyên mọi người phải cố gắng mở rộng tầm hiểu biết.</a:t>
            </a:r>
            <a:endParaRPr lang="en-US" sz="2400" b="1" dirty="0">
              <a:latin typeface="Times New Roman" pitchFamily="18" charset="0"/>
              <a:cs typeface="Times New Roman" pitchFamily="18" charset="0"/>
            </a:endParaRPr>
          </a:p>
        </p:txBody>
      </p:sp>
      <p:sp>
        <p:nvSpPr>
          <p:cNvPr id="20491" name="Line 34"/>
          <p:cNvSpPr>
            <a:spLocks noChangeShapeType="1"/>
          </p:cNvSpPr>
          <p:nvPr/>
        </p:nvSpPr>
        <p:spPr bwMode="auto">
          <a:xfrm flipH="1">
            <a:off x="1571625" y="2714625"/>
            <a:ext cx="1000125" cy="6429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2" name="Line 35"/>
          <p:cNvSpPr>
            <a:spLocks noChangeShapeType="1"/>
          </p:cNvSpPr>
          <p:nvPr/>
        </p:nvSpPr>
        <p:spPr bwMode="auto">
          <a:xfrm>
            <a:off x="2571750" y="2714625"/>
            <a:ext cx="1000125" cy="6429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30" name="Text Box 18"/>
          <p:cNvSpPr txBox="1">
            <a:spLocks noChangeArrowheads="1"/>
          </p:cNvSpPr>
          <p:nvPr/>
        </p:nvSpPr>
        <p:spPr bwMode="auto">
          <a:xfrm>
            <a:off x="714375" y="1714500"/>
            <a:ext cx="3571875" cy="892552"/>
          </a:xfrm>
          <a:prstGeom prst="rect">
            <a:avLst/>
          </a:prstGeom>
          <a:ln w="38100">
            <a:headEnd/>
            <a:tailEnd/>
          </a:ln>
        </p:spPr>
        <p:style>
          <a:lnRef idx="1">
            <a:schemeClr val="accent5"/>
          </a:lnRef>
          <a:fillRef idx="2">
            <a:schemeClr val="accent5"/>
          </a:fillRef>
          <a:effectRef idx="1">
            <a:schemeClr val="accent5"/>
          </a:effectRef>
          <a:fontRef idx="minor">
            <a:schemeClr val="dk1"/>
          </a:fontRef>
        </p:style>
        <p:txBody>
          <a:bodyPr tIns="228600" bIns="228600">
            <a:spAutoFit/>
          </a:bodyPr>
          <a:lstStyle/>
          <a:p>
            <a:pPr algn="ctr">
              <a:spcBef>
                <a:spcPct val="145000"/>
              </a:spcBef>
              <a:defRPr/>
            </a:pP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 ý </a:t>
            </a:r>
            <a:r>
              <a:rPr lang="en-US" sz="2800" b="1" dirty="0" err="1">
                <a:latin typeface="Times New Roman" pitchFamily="18" charset="0"/>
                <a:cs typeface="Times New Roman" pitchFamily="18" charset="0"/>
              </a:rPr>
              <a:t>nghĩa</a:t>
            </a:r>
            <a:endParaRPr lang="en-US" sz="2800" b="1" dirty="0">
              <a:latin typeface="Times New Roman" pitchFamily="18" charset="0"/>
              <a:cs typeface="Times New Roman" pitchFamily="18" charset="0"/>
            </a:endParaRPr>
          </a:p>
        </p:txBody>
      </p:sp>
      <p:sp>
        <p:nvSpPr>
          <p:cNvPr id="38926" name="Text Box 14"/>
          <p:cNvSpPr txBox="1">
            <a:spLocks noChangeArrowheads="1"/>
          </p:cNvSpPr>
          <p:nvPr/>
        </p:nvSpPr>
        <p:spPr bwMode="auto">
          <a:xfrm>
            <a:off x="2133600" y="406758"/>
            <a:ext cx="5195888" cy="584775"/>
          </a:xfrm>
          <a:prstGeom prst="rect">
            <a:avLst/>
          </a:prstGeom>
          <a:ln w="38100">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3200" b="1" dirty="0" err="1" smtClean="0">
                <a:solidFill>
                  <a:srgbClr val="FF0000"/>
                </a:solidFill>
                <a:latin typeface="Times New Roman" pitchFamily="18" charset="0"/>
                <a:cs typeface="Times New Roman" pitchFamily="18" charset="0"/>
              </a:rPr>
              <a:t>Ếch</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ngồi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đáy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giếng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15623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animEffect transition="in" filter="circle(in)">
                                      <p:cBhvr>
                                        <p:cTn id="7" dur="2000"/>
                                        <p:tgtEl>
                                          <p:spTgt spid="2048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487"/>
                                        </p:tgtEl>
                                        <p:attrNameLst>
                                          <p:attrName>style.visibility</p:attrName>
                                        </p:attrNameLst>
                                      </p:cBhvr>
                                      <p:to>
                                        <p:strVal val="visible"/>
                                      </p:to>
                                    </p:set>
                                    <p:animEffect transition="in" filter="circle(in)">
                                      <p:cBhvr>
                                        <p:cTn id="10" dur="2000"/>
                                        <p:tgtEl>
                                          <p:spTgt spid="2048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8930"/>
                                        </p:tgtEl>
                                        <p:attrNameLst>
                                          <p:attrName>style.visibility</p:attrName>
                                        </p:attrNameLst>
                                      </p:cBhvr>
                                      <p:to>
                                        <p:strVal val="visible"/>
                                      </p:to>
                                    </p:set>
                                    <p:animEffect transition="in" filter="circle(in)">
                                      <p:cBhvr>
                                        <p:cTn id="13" dur="2000"/>
                                        <p:tgtEl>
                                          <p:spTgt spid="3893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8940"/>
                                        </p:tgtEl>
                                        <p:attrNameLst>
                                          <p:attrName>style.visibility</p:attrName>
                                        </p:attrNameLst>
                                      </p:cBhvr>
                                      <p:to>
                                        <p:strVal val="visible"/>
                                      </p:to>
                                    </p:set>
                                    <p:animEffect transition="in" filter="circle(in)">
                                      <p:cBhvr>
                                        <p:cTn id="16" dur="2000"/>
                                        <p:tgtEl>
                                          <p:spTgt spid="3894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491"/>
                                        </p:tgtEl>
                                        <p:attrNameLst>
                                          <p:attrName>style.visibility</p:attrName>
                                        </p:attrNameLst>
                                      </p:cBhvr>
                                      <p:to>
                                        <p:strVal val="visible"/>
                                      </p:to>
                                    </p:set>
                                    <p:animEffect transition="in" filter="barn(inVertical)">
                                      <p:cBhvr>
                                        <p:cTn id="21" dur="500"/>
                                        <p:tgtEl>
                                          <p:spTgt spid="2049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492"/>
                                        </p:tgtEl>
                                        <p:attrNameLst>
                                          <p:attrName>style.visibility</p:attrName>
                                        </p:attrNameLst>
                                      </p:cBhvr>
                                      <p:to>
                                        <p:strVal val="visible"/>
                                      </p:to>
                                    </p:set>
                                    <p:animEffect transition="in" filter="barn(inVertical)">
                                      <p:cBhvr>
                                        <p:cTn id="24" dur="500"/>
                                        <p:tgtEl>
                                          <p:spTgt spid="2049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8931"/>
                                        </p:tgtEl>
                                        <p:attrNameLst>
                                          <p:attrName>style.visibility</p:attrName>
                                        </p:attrNameLst>
                                      </p:cBhvr>
                                      <p:to>
                                        <p:strVal val="visible"/>
                                      </p:to>
                                    </p:set>
                                    <p:animEffect transition="in" filter="barn(inVertical)">
                                      <p:cBhvr>
                                        <p:cTn id="27" dur="500"/>
                                        <p:tgtEl>
                                          <p:spTgt spid="389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8944"/>
                                        </p:tgtEl>
                                        <p:attrNameLst>
                                          <p:attrName>style.visibility</p:attrName>
                                        </p:attrNameLst>
                                      </p:cBhvr>
                                      <p:to>
                                        <p:strVal val="visible"/>
                                      </p:to>
                                    </p:set>
                                    <p:animEffect transition="in" filter="barn(inVertical)">
                                      <p:cBhvr>
                                        <p:cTn id="30" dur="500"/>
                                        <p:tgtEl>
                                          <p:spTgt spid="3894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485"/>
                                        </p:tgtEl>
                                        <p:attrNameLst>
                                          <p:attrName>style.visibility</p:attrName>
                                        </p:attrNameLst>
                                      </p:cBhvr>
                                      <p:to>
                                        <p:strVal val="visible"/>
                                      </p:to>
                                    </p:set>
                                    <p:anim calcmode="lin" valueType="num">
                                      <p:cBhvr additive="base">
                                        <p:cTn id="47" dur="500" fill="hold"/>
                                        <p:tgtEl>
                                          <p:spTgt spid="20485"/>
                                        </p:tgtEl>
                                        <p:attrNameLst>
                                          <p:attrName>ppt_x</p:attrName>
                                        </p:attrNameLst>
                                      </p:cBhvr>
                                      <p:tavLst>
                                        <p:tav tm="0">
                                          <p:val>
                                            <p:strVal val="#ppt_x"/>
                                          </p:val>
                                        </p:tav>
                                        <p:tav tm="100000">
                                          <p:val>
                                            <p:strVal val="#ppt_x"/>
                                          </p:val>
                                        </p:tav>
                                      </p:tavLst>
                                    </p:anim>
                                    <p:anim calcmode="lin" valueType="num">
                                      <p:cBhvr additive="base">
                                        <p:cTn id="48"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0" grpId="0" animBg="1"/>
      <p:bldP spid="20487" grpId="0" animBg="1"/>
      <p:bldP spid="20488" grpId="0" animBg="1"/>
      <p:bldP spid="38931" grpId="0" animBg="1"/>
      <p:bldP spid="38944" grpId="0" animBg="1"/>
      <p:bldP spid="20491" grpId="0" animBg="1"/>
      <p:bldP spid="20492" grpId="0" animBg="1"/>
      <p:bldP spid="389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Bellcoll"/>
          <p:cNvPicPr>
            <a:picLocks noChangeAspect="1" noChangeArrowheads="1" noCrop="1"/>
          </p:cNvPicPr>
          <p:nvPr/>
        </p:nvPicPr>
        <p:blipFill>
          <a:blip r:embed="rId2" cstate="print"/>
          <a:srcRect/>
          <a:stretch>
            <a:fillRect/>
          </a:stretch>
        </p:blipFill>
        <p:spPr bwMode="auto">
          <a:xfrm>
            <a:off x="8458200" y="-76200"/>
            <a:ext cx="685800" cy="838200"/>
          </a:xfrm>
          <a:prstGeom prst="rect">
            <a:avLst/>
          </a:prstGeom>
          <a:noFill/>
        </p:spPr>
      </p:pic>
      <p:pic>
        <p:nvPicPr>
          <p:cNvPr id="14" name="Picture 4" descr="POINSET2"/>
          <p:cNvPicPr>
            <a:picLocks noChangeAspect="1" noChangeArrowheads="1"/>
          </p:cNvPicPr>
          <p:nvPr/>
        </p:nvPicPr>
        <p:blipFill>
          <a:blip r:embed="rId3" cstate="print"/>
          <a:srcRect/>
          <a:stretch>
            <a:fillRect/>
          </a:stretch>
        </p:blipFill>
        <p:spPr bwMode="auto">
          <a:xfrm>
            <a:off x="0" y="1"/>
            <a:ext cx="762000" cy="758732"/>
          </a:xfrm>
          <a:prstGeom prst="rect">
            <a:avLst/>
          </a:prstGeom>
          <a:noFill/>
        </p:spPr>
      </p:pic>
      <p:pic>
        <p:nvPicPr>
          <p:cNvPr id="15" name="Picture 5" descr="POINSET3"/>
          <p:cNvPicPr>
            <a:picLocks noChangeAspect="1" noChangeArrowheads="1"/>
          </p:cNvPicPr>
          <p:nvPr/>
        </p:nvPicPr>
        <p:blipFill>
          <a:blip r:embed="rId4" cstate="print"/>
          <a:srcRect/>
          <a:stretch>
            <a:fillRect/>
          </a:stretch>
        </p:blipFill>
        <p:spPr bwMode="auto">
          <a:xfrm>
            <a:off x="8153400" y="5950868"/>
            <a:ext cx="990600" cy="907132"/>
          </a:xfrm>
          <a:prstGeom prst="rect">
            <a:avLst/>
          </a:prstGeom>
          <a:noFill/>
        </p:spPr>
      </p:pic>
      <p:pic>
        <p:nvPicPr>
          <p:cNvPr id="16" name="Picture 3" descr="POINSET2"/>
          <p:cNvPicPr>
            <a:picLocks noChangeAspect="1" noChangeArrowheads="1"/>
          </p:cNvPicPr>
          <p:nvPr/>
        </p:nvPicPr>
        <p:blipFill>
          <a:blip r:embed="rId3" cstate="print"/>
          <a:srcRect/>
          <a:stretch>
            <a:fillRect/>
          </a:stretch>
        </p:blipFill>
        <p:spPr bwMode="auto">
          <a:xfrm rot="16392913">
            <a:off x="-40234" y="6231397"/>
            <a:ext cx="634467" cy="632102"/>
          </a:xfrm>
          <a:prstGeom prst="rect">
            <a:avLst/>
          </a:prstGeom>
          <a:noFill/>
          <a:ln w="9525">
            <a:noFill/>
            <a:miter lim="800000"/>
            <a:headEnd/>
            <a:tailEnd/>
          </a:ln>
        </p:spPr>
      </p:pic>
    </p:spTree>
    <p:extLst>
      <p:ext uri="{BB962C8B-B14F-4D97-AF65-F5344CB8AC3E}">
        <p14:creationId xmlns:p14="http://schemas.microsoft.com/office/powerpoint/2010/main" val="2239630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gieng khong"/>
          <p:cNvPicPr>
            <a:picLocks noChangeAspect="1" noChangeArrowheads="1"/>
          </p:cNvPicPr>
          <p:nvPr/>
        </p:nvPicPr>
        <p:blipFill>
          <a:blip r:embed="rId3" cstate="print">
            <a:lum bright="-10000" contrast="18000"/>
          </a:blip>
          <a:srcRect/>
          <a:stretch>
            <a:fillRect/>
          </a:stretch>
        </p:blipFill>
        <p:spPr bwMode="auto">
          <a:xfrm>
            <a:off x="1447800" y="23813"/>
            <a:ext cx="1920875" cy="3200400"/>
          </a:xfrm>
          <a:prstGeom prst="rect">
            <a:avLst/>
          </a:prstGeom>
          <a:noFill/>
        </p:spPr>
      </p:pic>
      <p:sp>
        <p:nvSpPr>
          <p:cNvPr id="122885" name="Oval 5" descr="sun rain star"/>
          <p:cNvSpPr>
            <a:spLocks noChangeArrowheads="1"/>
          </p:cNvSpPr>
          <p:nvPr/>
        </p:nvSpPr>
        <p:spPr bwMode="auto">
          <a:xfrm>
            <a:off x="2198688" y="23813"/>
            <a:ext cx="512762" cy="152400"/>
          </a:xfrm>
          <a:prstGeom prst="ellipse">
            <a:avLst/>
          </a:prstGeom>
          <a:blipFill dpi="0" rotWithShape="1">
            <a:blip r:embed="rId4" cstate="print">
              <a:lum bright="-10000" contrast="18000"/>
            </a:blip>
            <a:srcRect/>
            <a:stretch>
              <a:fillRect/>
            </a:stretch>
          </a:blipFill>
          <a:ln w="9525">
            <a:solidFill>
              <a:srgbClr val="979797"/>
            </a:solidFill>
            <a:round/>
            <a:headEnd/>
            <a:tailEnd/>
          </a:ln>
          <a:effectLst/>
        </p:spPr>
        <p:txBody>
          <a:bodyPr wrap="none" anchor="ctr"/>
          <a:lstStyle/>
          <a:p>
            <a:pPr algn="ctr" eaLnBrk="1" hangingPunct="1"/>
            <a:endParaRPr lang="vi-VN">
              <a:latin typeface="VNI-Times" pitchFamily="2" charset="0"/>
            </a:endParaRPr>
          </a:p>
        </p:txBody>
      </p:sp>
      <p:pic>
        <p:nvPicPr>
          <p:cNvPr id="122887" name="Picture 7" descr="ech bat ruoi dong"/>
          <p:cNvPicPr>
            <a:picLocks noChangeAspect="1" noChangeArrowheads="1" noCrop="1"/>
          </p:cNvPicPr>
          <p:nvPr/>
        </p:nvPicPr>
        <p:blipFill>
          <a:blip r:embed="rId5" cstate="print">
            <a:lum bright="-10000" contrast="18000"/>
          </a:blip>
          <a:srcRect/>
          <a:stretch>
            <a:fillRect/>
          </a:stretch>
        </p:blipFill>
        <p:spPr bwMode="auto">
          <a:xfrm>
            <a:off x="2066925" y="2192338"/>
            <a:ext cx="1295400" cy="758825"/>
          </a:xfrm>
          <a:prstGeom prst="rect">
            <a:avLst/>
          </a:prstGeom>
          <a:noFill/>
        </p:spPr>
      </p:pic>
      <p:pic>
        <p:nvPicPr>
          <p:cNvPr id="122888" name="Picture 8" descr="frog057"/>
          <p:cNvPicPr>
            <a:picLocks noChangeAspect="1" noChangeArrowheads="1" noCrop="1"/>
          </p:cNvPicPr>
          <p:nvPr/>
        </p:nvPicPr>
        <p:blipFill>
          <a:blip r:embed="rId6" cstate="print">
            <a:lum bright="-10000" contrast="18000"/>
          </a:blip>
          <a:srcRect/>
          <a:stretch>
            <a:fillRect/>
          </a:stretch>
        </p:blipFill>
        <p:spPr bwMode="auto">
          <a:xfrm rot="-802712">
            <a:off x="1676400" y="2416175"/>
            <a:ext cx="381000" cy="274638"/>
          </a:xfrm>
          <a:prstGeom prst="rect">
            <a:avLst/>
          </a:prstGeom>
          <a:noFill/>
        </p:spPr>
      </p:pic>
      <p:pic>
        <p:nvPicPr>
          <p:cNvPr id="122889" name="Picture 9" descr="tn_an568"/>
          <p:cNvPicPr>
            <a:picLocks noChangeAspect="1" noChangeArrowheads="1" noCrop="1"/>
          </p:cNvPicPr>
          <p:nvPr/>
        </p:nvPicPr>
        <p:blipFill>
          <a:blip r:embed="rId7" cstate="print">
            <a:lum bright="-10000" contrast="18000"/>
          </a:blip>
          <a:srcRect/>
          <a:stretch>
            <a:fillRect/>
          </a:stretch>
        </p:blipFill>
        <p:spPr bwMode="auto">
          <a:xfrm rot="18183074" flipH="1">
            <a:off x="1674019" y="1067594"/>
            <a:ext cx="307975" cy="201613"/>
          </a:xfrm>
          <a:prstGeom prst="rect">
            <a:avLst/>
          </a:prstGeom>
          <a:noFill/>
        </p:spPr>
      </p:pic>
      <p:pic>
        <p:nvPicPr>
          <p:cNvPr id="122890" name="Picture 10" descr="slak05"/>
          <p:cNvPicPr>
            <a:picLocks noChangeAspect="1" noChangeArrowheads="1" noCrop="1"/>
          </p:cNvPicPr>
          <p:nvPr/>
        </p:nvPicPr>
        <p:blipFill>
          <a:blip r:embed="rId8" cstate="print">
            <a:lum bright="-10000" contrast="18000"/>
          </a:blip>
          <a:srcRect/>
          <a:stretch>
            <a:fillRect/>
          </a:stretch>
        </p:blipFill>
        <p:spPr bwMode="auto">
          <a:xfrm rot="1394063">
            <a:off x="2986088" y="1922463"/>
            <a:ext cx="214312" cy="158750"/>
          </a:xfrm>
          <a:prstGeom prst="rect">
            <a:avLst/>
          </a:prstGeom>
          <a:noFill/>
        </p:spPr>
      </p:pic>
      <p:sp>
        <p:nvSpPr>
          <p:cNvPr id="122891" name="Freeform 11" descr="CamHa NuocGieng"/>
          <p:cNvSpPr>
            <a:spLocks/>
          </p:cNvSpPr>
          <p:nvPr/>
        </p:nvSpPr>
        <p:spPr bwMode="auto">
          <a:xfrm>
            <a:off x="1511300" y="2798763"/>
            <a:ext cx="1828800" cy="457200"/>
          </a:xfrm>
          <a:custGeom>
            <a:avLst/>
            <a:gdLst/>
            <a:ahLst/>
            <a:cxnLst>
              <a:cxn ang="0">
                <a:pos x="1524" y="734"/>
              </a:cxn>
              <a:cxn ang="0">
                <a:pos x="1512" y="14"/>
              </a:cxn>
              <a:cxn ang="0">
                <a:pos x="1488" y="50"/>
              </a:cxn>
              <a:cxn ang="0">
                <a:pos x="1416" y="74"/>
              </a:cxn>
              <a:cxn ang="0">
                <a:pos x="1380" y="98"/>
              </a:cxn>
              <a:cxn ang="0">
                <a:pos x="1320" y="206"/>
              </a:cxn>
              <a:cxn ang="0">
                <a:pos x="1140" y="278"/>
              </a:cxn>
              <a:cxn ang="0">
                <a:pos x="948" y="398"/>
              </a:cxn>
              <a:cxn ang="0">
                <a:pos x="816" y="518"/>
              </a:cxn>
              <a:cxn ang="0">
                <a:pos x="732" y="602"/>
              </a:cxn>
              <a:cxn ang="0">
                <a:pos x="672" y="662"/>
              </a:cxn>
              <a:cxn ang="0">
                <a:pos x="564" y="746"/>
              </a:cxn>
              <a:cxn ang="0">
                <a:pos x="1524" y="734"/>
              </a:cxn>
            </a:cxnLst>
            <a:rect l="0" t="0" r="r" b="b"/>
            <a:pathLst>
              <a:path w="1525" h="783">
                <a:moveTo>
                  <a:pt x="1524" y="734"/>
                </a:moveTo>
                <a:cubicBezTo>
                  <a:pt x="1520" y="494"/>
                  <a:pt x="1525" y="254"/>
                  <a:pt x="1512" y="14"/>
                </a:cubicBezTo>
                <a:cubicBezTo>
                  <a:pt x="1511" y="0"/>
                  <a:pt x="1500" y="42"/>
                  <a:pt x="1488" y="50"/>
                </a:cubicBezTo>
                <a:cubicBezTo>
                  <a:pt x="1467" y="63"/>
                  <a:pt x="1437" y="60"/>
                  <a:pt x="1416" y="74"/>
                </a:cubicBezTo>
                <a:cubicBezTo>
                  <a:pt x="1404" y="82"/>
                  <a:pt x="1392" y="90"/>
                  <a:pt x="1380" y="98"/>
                </a:cubicBezTo>
                <a:cubicBezTo>
                  <a:pt x="1366" y="119"/>
                  <a:pt x="1338" y="195"/>
                  <a:pt x="1320" y="206"/>
                </a:cubicBezTo>
                <a:cubicBezTo>
                  <a:pt x="1265" y="241"/>
                  <a:pt x="1196" y="241"/>
                  <a:pt x="1140" y="278"/>
                </a:cubicBezTo>
                <a:cubicBezTo>
                  <a:pt x="1093" y="348"/>
                  <a:pt x="1027" y="382"/>
                  <a:pt x="948" y="398"/>
                </a:cubicBezTo>
                <a:cubicBezTo>
                  <a:pt x="897" y="432"/>
                  <a:pt x="869" y="483"/>
                  <a:pt x="816" y="518"/>
                </a:cubicBezTo>
                <a:cubicBezTo>
                  <a:pt x="796" y="578"/>
                  <a:pt x="775" y="551"/>
                  <a:pt x="732" y="602"/>
                </a:cubicBezTo>
                <a:cubicBezTo>
                  <a:pt x="635" y="719"/>
                  <a:pt x="785" y="561"/>
                  <a:pt x="672" y="662"/>
                </a:cubicBezTo>
                <a:cubicBezTo>
                  <a:pt x="575" y="748"/>
                  <a:pt x="0" y="770"/>
                  <a:pt x="564" y="746"/>
                </a:cubicBezTo>
                <a:cubicBezTo>
                  <a:pt x="927" y="738"/>
                  <a:pt x="539" y="783"/>
                  <a:pt x="1524" y="734"/>
                </a:cubicBezTo>
                <a:close/>
              </a:path>
            </a:pathLst>
          </a:custGeom>
          <a:blipFill dpi="0" rotWithShape="1">
            <a:blip r:embed="rId9" cstate="print">
              <a:lum bright="-10000" contrast="18000"/>
            </a:blip>
            <a:srcRect/>
            <a:stretch>
              <a:fillRect/>
            </a:stretch>
          </a:blipFill>
          <a:ln w="9525">
            <a:noFill/>
            <a:round/>
            <a:headEnd/>
            <a:tailEnd/>
          </a:ln>
          <a:effectLst/>
          <a:scene3d>
            <a:camera prst="legacyObliqueTopLeft">
              <a:rot lat="0" lon="300000" rev="0"/>
            </a:camera>
            <a:lightRig rig="legacyFlat3" dir="t"/>
          </a:scene3d>
          <a:sp3d extrusionH="163500" prstMaterial="legacyMatte">
            <a:bevelT w="13500" h="13500" prst="angle"/>
            <a:bevelB w="13500" h="13500" prst="angle"/>
            <a:extrusionClr>
              <a:srgbClr val="FFFFFF"/>
            </a:extrusionClr>
          </a:sp3d>
        </p:spPr>
        <p:txBody>
          <a:bodyPr>
            <a:flatTx/>
          </a:bodyPr>
          <a:lstStyle/>
          <a:p>
            <a:endParaRPr lang="en-US"/>
          </a:p>
        </p:txBody>
      </p:sp>
      <p:pic>
        <p:nvPicPr>
          <p:cNvPr id="122892" name="Picture 12" descr="krab01"/>
          <p:cNvPicPr>
            <a:picLocks noChangeAspect="1" noChangeArrowheads="1" noCrop="1"/>
          </p:cNvPicPr>
          <p:nvPr/>
        </p:nvPicPr>
        <p:blipFill>
          <a:blip r:embed="rId10" cstate="print">
            <a:lum bright="-10000" contrast="18000"/>
          </a:blip>
          <a:srcRect/>
          <a:stretch>
            <a:fillRect/>
          </a:stretch>
        </p:blipFill>
        <p:spPr bwMode="auto">
          <a:xfrm rot="927754">
            <a:off x="2209800" y="2909888"/>
            <a:ext cx="304800" cy="233362"/>
          </a:xfrm>
          <a:prstGeom prst="rect">
            <a:avLst/>
          </a:prstGeom>
          <a:noFill/>
        </p:spPr>
      </p:pic>
      <p:pic>
        <p:nvPicPr>
          <p:cNvPr id="122886" name="Picture 6" descr="crab10"/>
          <p:cNvPicPr>
            <a:picLocks noChangeAspect="1" noChangeArrowheads="1" noCrop="1"/>
          </p:cNvPicPr>
          <p:nvPr/>
        </p:nvPicPr>
        <p:blipFill>
          <a:blip r:embed="rId11" cstate="print">
            <a:lum bright="-10000" contrast="18000"/>
          </a:blip>
          <a:srcRect/>
          <a:stretch>
            <a:fillRect/>
          </a:stretch>
        </p:blipFill>
        <p:spPr bwMode="auto">
          <a:xfrm rot="-157727">
            <a:off x="1524000" y="2901950"/>
            <a:ext cx="457200" cy="169863"/>
          </a:xfrm>
          <a:prstGeom prst="rect">
            <a:avLst/>
          </a:prstGeom>
          <a:noFill/>
        </p:spPr>
      </p:pic>
      <p:pic>
        <p:nvPicPr>
          <p:cNvPr id="122894" name="Picture 14" descr="gieng khong"/>
          <p:cNvPicPr>
            <a:picLocks noChangeAspect="1" noChangeArrowheads="1"/>
          </p:cNvPicPr>
          <p:nvPr/>
        </p:nvPicPr>
        <p:blipFill>
          <a:blip r:embed="rId3" cstate="print">
            <a:lum bright="-10000" contrast="18000"/>
          </a:blip>
          <a:srcRect/>
          <a:stretch>
            <a:fillRect/>
          </a:stretch>
        </p:blipFill>
        <p:spPr bwMode="auto">
          <a:xfrm>
            <a:off x="4038600" y="23813"/>
            <a:ext cx="1920875" cy="3200400"/>
          </a:xfrm>
          <a:prstGeom prst="rect">
            <a:avLst/>
          </a:prstGeom>
          <a:noFill/>
        </p:spPr>
      </p:pic>
      <p:sp>
        <p:nvSpPr>
          <p:cNvPr id="122895" name="Oval 15" descr="sun rain star"/>
          <p:cNvSpPr>
            <a:spLocks noChangeArrowheads="1"/>
          </p:cNvSpPr>
          <p:nvPr/>
        </p:nvSpPr>
        <p:spPr bwMode="auto">
          <a:xfrm>
            <a:off x="4789488" y="23813"/>
            <a:ext cx="512762" cy="152400"/>
          </a:xfrm>
          <a:prstGeom prst="ellipse">
            <a:avLst/>
          </a:prstGeom>
          <a:blipFill dpi="0" rotWithShape="1">
            <a:blip r:embed="rId4" cstate="print">
              <a:lum bright="-10000" contrast="18000"/>
            </a:blip>
            <a:srcRect/>
            <a:stretch>
              <a:fillRect/>
            </a:stretch>
          </a:blipFill>
          <a:ln w="9525">
            <a:solidFill>
              <a:srgbClr val="979797"/>
            </a:solidFill>
            <a:round/>
            <a:headEnd/>
            <a:tailEnd/>
          </a:ln>
          <a:effectLst/>
        </p:spPr>
        <p:txBody>
          <a:bodyPr wrap="none" anchor="ctr"/>
          <a:lstStyle/>
          <a:p>
            <a:pPr algn="ctr" eaLnBrk="1" hangingPunct="1"/>
            <a:endParaRPr lang="vi-VN">
              <a:latin typeface="VNI-Times" pitchFamily="2" charset="0"/>
            </a:endParaRPr>
          </a:p>
        </p:txBody>
      </p:sp>
      <p:pic>
        <p:nvPicPr>
          <p:cNvPr id="122897" name="Picture 17" descr="frog057"/>
          <p:cNvPicPr>
            <a:picLocks noChangeAspect="1" noChangeArrowheads="1" noCrop="1"/>
          </p:cNvPicPr>
          <p:nvPr/>
        </p:nvPicPr>
        <p:blipFill>
          <a:blip r:embed="rId6" cstate="print">
            <a:lum bright="-10000" contrast="18000"/>
          </a:blip>
          <a:srcRect/>
          <a:stretch>
            <a:fillRect/>
          </a:stretch>
        </p:blipFill>
        <p:spPr bwMode="auto">
          <a:xfrm rot="-802712">
            <a:off x="4065588" y="2205038"/>
            <a:ext cx="381000" cy="274637"/>
          </a:xfrm>
          <a:prstGeom prst="rect">
            <a:avLst/>
          </a:prstGeom>
          <a:noFill/>
        </p:spPr>
      </p:pic>
      <p:pic>
        <p:nvPicPr>
          <p:cNvPr id="122898" name="Picture 18" descr="tn_an568"/>
          <p:cNvPicPr>
            <a:picLocks noChangeAspect="1" noChangeArrowheads="1" noCrop="1"/>
          </p:cNvPicPr>
          <p:nvPr/>
        </p:nvPicPr>
        <p:blipFill>
          <a:blip r:embed="rId7" cstate="print">
            <a:lum bright="-10000" contrast="18000"/>
          </a:blip>
          <a:srcRect/>
          <a:stretch>
            <a:fillRect/>
          </a:stretch>
        </p:blipFill>
        <p:spPr bwMode="auto">
          <a:xfrm rot="18183074" flipH="1">
            <a:off x="4393406" y="915195"/>
            <a:ext cx="307975" cy="201612"/>
          </a:xfrm>
          <a:prstGeom prst="rect">
            <a:avLst/>
          </a:prstGeom>
          <a:noFill/>
        </p:spPr>
      </p:pic>
      <p:pic>
        <p:nvPicPr>
          <p:cNvPr id="122899" name="Picture 19" descr="slak05"/>
          <p:cNvPicPr>
            <a:picLocks noChangeAspect="1" noChangeArrowheads="1" noCrop="1"/>
          </p:cNvPicPr>
          <p:nvPr/>
        </p:nvPicPr>
        <p:blipFill>
          <a:blip r:embed="rId8" cstate="print">
            <a:lum bright="-10000" contrast="18000"/>
          </a:blip>
          <a:srcRect/>
          <a:stretch>
            <a:fillRect/>
          </a:stretch>
        </p:blipFill>
        <p:spPr bwMode="auto">
          <a:xfrm rot="1394063">
            <a:off x="5516563" y="1852613"/>
            <a:ext cx="214312" cy="158750"/>
          </a:xfrm>
          <a:prstGeom prst="rect">
            <a:avLst/>
          </a:prstGeom>
          <a:noFill/>
        </p:spPr>
      </p:pic>
      <p:sp>
        <p:nvSpPr>
          <p:cNvPr id="122900" name="Freeform 20" descr="CamHa NuocGieng"/>
          <p:cNvSpPr>
            <a:spLocks/>
          </p:cNvSpPr>
          <p:nvPr/>
        </p:nvSpPr>
        <p:spPr bwMode="auto">
          <a:xfrm>
            <a:off x="4130675" y="2784475"/>
            <a:ext cx="1828800" cy="449263"/>
          </a:xfrm>
          <a:custGeom>
            <a:avLst/>
            <a:gdLst/>
            <a:ahLst/>
            <a:cxnLst>
              <a:cxn ang="0">
                <a:pos x="1146" y="273"/>
              </a:cxn>
              <a:cxn ang="0">
                <a:pos x="1142" y="5"/>
              </a:cxn>
              <a:cxn ang="0">
                <a:pos x="1124" y="18"/>
              </a:cxn>
              <a:cxn ang="0">
                <a:pos x="1070" y="27"/>
              </a:cxn>
              <a:cxn ang="0">
                <a:pos x="1042" y="36"/>
              </a:cxn>
              <a:cxn ang="0">
                <a:pos x="997" y="76"/>
              </a:cxn>
              <a:cxn ang="0">
                <a:pos x="861" y="102"/>
              </a:cxn>
              <a:cxn ang="0">
                <a:pos x="716" y="146"/>
              </a:cxn>
              <a:cxn ang="0">
                <a:pos x="616" y="191"/>
              </a:cxn>
              <a:cxn ang="0">
                <a:pos x="553" y="221"/>
              </a:cxn>
              <a:cxn ang="0">
                <a:pos x="508" y="243"/>
              </a:cxn>
              <a:cxn ang="0">
                <a:pos x="426" y="274"/>
              </a:cxn>
              <a:cxn ang="0">
                <a:pos x="1146" y="273"/>
              </a:cxn>
            </a:cxnLst>
            <a:rect l="0" t="0" r="r" b="b"/>
            <a:pathLst>
              <a:path w="1152" h="283">
                <a:moveTo>
                  <a:pt x="1146" y="273"/>
                </a:moveTo>
                <a:cubicBezTo>
                  <a:pt x="1109" y="254"/>
                  <a:pt x="1152" y="93"/>
                  <a:pt x="1142" y="5"/>
                </a:cubicBezTo>
                <a:cubicBezTo>
                  <a:pt x="1141" y="0"/>
                  <a:pt x="1133" y="15"/>
                  <a:pt x="1124" y="18"/>
                </a:cubicBezTo>
                <a:cubicBezTo>
                  <a:pt x="1108" y="23"/>
                  <a:pt x="1086" y="22"/>
                  <a:pt x="1070" y="27"/>
                </a:cubicBezTo>
                <a:cubicBezTo>
                  <a:pt x="1061" y="30"/>
                  <a:pt x="1052" y="33"/>
                  <a:pt x="1042" y="36"/>
                </a:cubicBezTo>
                <a:cubicBezTo>
                  <a:pt x="1032" y="44"/>
                  <a:pt x="1011" y="72"/>
                  <a:pt x="997" y="76"/>
                </a:cubicBezTo>
                <a:cubicBezTo>
                  <a:pt x="956" y="89"/>
                  <a:pt x="903" y="89"/>
                  <a:pt x="861" y="102"/>
                </a:cubicBezTo>
                <a:cubicBezTo>
                  <a:pt x="826" y="128"/>
                  <a:pt x="776" y="141"/>
                  <a:pt x="716" y="146"/>
                </a:cubicBezTo>
                <a:cubicBezTo>
                  <a:pt x="678" y="159"/>
                  <a:pt x="656" y="178"/>
                  <a:pt x="616" y="191"/>
                </a:cubicBezTo>
                <a:cubicBezTo>
                  <a:pt x="601" y="213"/>
                  <a:pt x="585" y="203"/>
                  <a:pt x="553" y="221"/>
                </a:cubicBezTo>
                <a:cubicBezTo>
                  <a:pt x="480" y="264"/>
                  <a:pt x="593" y="206"/>
                  <a:pt x="508" y="243"/>
                </a:cubicBezTo>
                <a:cubicBezTo>
                  <a:pt x="434" y="275"/>
                  <a:pt x="0" y="283"/>
                  <a:pt x="426" y="274"/>
                </a:cubicBezTo>
                <a:cubicBezTo>
                  <a:pt x="700" y="271"/>
                  <a:pt x="415" y="264"/>
                  <a:pt x="1146" y="273"/>
                </a:cubicBezTo>
                <a:close/>
              </a:path>
            </a:pathLst>
          </a:custGeom>
          <a:blipFill dpi="0" rotWithShape="1">
            <a:blip r:embed="rId9" cstate="print">
              <a:lum bright="-10000" contrast="18000"/>
            </a:blip>
            <a:srcRect/>
            <a:stretch>
              <a:fillRect/>
            </a:stretch>
          </a:blipFill>
          <a:ln w="9525">
            <a:noFill/>
            <a:round/>
            <a:headEnd/>
            <a:tailEnd/>
          </a:ln>
          <a:effectLst/>
          <a:scene3d>
            <a:camera prst="legacyObliqueTopLeft">
              <a:rot lat="0" lon="300000" rev="0"/>
            </a:camera>
            <a:lightRig rig="legacyFlat3" dir="t"/>
          </a:scene3d>
          <a:sp3d extrusionH="125400" prstMaterial="legacyMatte">
            <a:bevelT w="13500" h="13500" prst="angle"/>
            <a:bevelB w="13500" h="13500" prst="angle"/>
            <a:extrusionClr>
              <a:srgbClr val="FFFFFF"/>
            </a:extrusionClr>
          </a:sp3d>
        </p:spPr>
        <p:txBody>
          <a:bodyPr>
            <a:flatTx/>
          </a:bodyPr>
          <a:lstStyle/>
          <a:p>
            <a:endParaRPr lang="en-US"/>
          </a:p>
        </p:txBody>
      </p:sp>
      <p:pic>
        <p:nvPicPr>
          <p:cNvPr id="122904" name="Picture 24" descr="krab01"/>
          <p:cNvPicPr>
            <a:picLocks noChangeAspect="1" noChangeArrowheads="1" noCrop="1"/>
          </p:cNvPicPr>
          <p:nvPr/>
        </p:nvPicPr>
        <p:blipFill>
          <a:blip r:embed="rId12" cstate="print"/>
          <a:srcRect/>
          <a:stretch>
            <a:fillRect/>
          </a:stretch>
        </p:blipFill>
        <p:spPr bwMode="auto">
          <a:xfrm rot="927754">
            <a:off x="5553075" y="2452688"/>
            <a:ext cx="304800" cy="234950"/>
          </a:xfrm>
          <a:prstGeom prst="rect">
            <a:avLst/>
          </a:prstGeom>
          <a:noFill/>
        </p:spPr>
      </p:pic>
      <p:pic>
        <p:nvPicPr>
          <p:cNvPr id="122905" name="Picture 25" descr="crab10"/>
          <p:cNvPicPr>
            <a:picLocks noChangeAspect="1" noChangeArrowheads="1" noCrop="1"/>
          </p:cNvPicPr>
          <p:nvPr/>
        </p:nvPicPr>
        <p:blipFill>
          <a:blip r:embed="rId11" cstate="print"/>
          <a:srcRect/>
          <a:stretch>
            <a:fillRect/>
          </a:stretch>
        </p:blipFill>
        <p:spPr bwMode="auto">
          <a:xfrm rot="-157727">
            <a:off x="4081463" y="2967038"/>
            <a:ext cx="381000" cy="187325"/>
          </a:xfrm>
          <a:prstGeom prst="rect">
            <a:avLst/>
          </a:prstGeom>
          <a:noFill/>
        </p:spPr>
      </p:pic>
      <p:sp>
        <p:nvSpPr>
          <p:cNvPr id="122906" name="Freeform 26"/>
          <p:cNvSpPr>
            <a:spLocks/>
          </p:cNvSpPr>
          <p:nvPr/>
        </p:nvSpPr>
        <p:spPr bwMode="auto">
          <a:xfrm>
            <a:off x="4010025" y="2614613"/>
            <a:ext cx="1981200" cy="639762"/>
          </a:xfrm>
          <a:custGeom>
            <a:avLst/>
            <a:gdLst/>
            <a:ahLst/>
            <a:cxnLst>
              <a:cxn ang="0">
                <a:pos x="57" y="16"/>
              </a:cxn>
              <a:cxn ang="0">
                <a:pos x="358" y="81"/>
              </a:cxn>
              <a:cxn ang="0">
                <a:pos x="620" y="81"/>
              </a:cxn>
              <a:cxn ang="0">
                <a:pos x="1170" y="108"/>
              </a:cxn>
              <a:cxn ang="0">
                <a:pos x="1366" y="160"/>
              </a:cxn>
              <a:cxn ang="0">
                <a:pos x="1484" y="147"/>
              </a:cxn>
              <a:cxn ang="0">
                <a:pos x="1916" y="81"/>
              </a:cxn>
              <a:cxn ang="0">
                <a:pos x="2819" y="81"/>
              </a:cxn>
              <a:cxn ang="0">
                <a:pos x="2741" y="985"/>
              </a:cxn>
              <a:cxn ang="0">
                <a:pos x="2277" y="985"/>
              </a:cxn>
              <a:cxn ang="0">
                <a:pos x="2237" y="1011"/>
              </a:cxn>
              <a:cxn ang="0">
                <a:pos x="1959" y="1089"/>
              </a:cxn>
              <a:cxn ang="0">
                <a:pos x="136" y="1037"/>
              </a:cxn>
              <a:cxn ang="0">
                <a:pos x="70" y="867"/>
              </a:cxn>
              <a:cxn ang="0">
                <a:pos x="57" y="16"/>
              </a:cxn>
            </a:cxnLst>
            <a:rect l="0" t="0" r="r" b="b"/>
            <a:pathLst>
              <a:path w="3004" h="1089">
                <a:moveTo>
                  <a:pt x="57" y="16"/>
                </a:moveTo>
                <a:cubicBezTo>
                  <a:pt x="189" y="0"/>
                  <a:pt x="229" y="106"/>
                  <a:pt x="358" y="81"/>
                </a:cubicBezTo>
                <a:cubicBezTo>
                  <a:pt x="432" y="96"/>
                  <a:pt x="485" y="77"/>
                  <a:pt x="620" y="81"/>
                </a:cubicBezTo>
                <a:cubicBezTo>
                  <a:pt x="755" y="85"/>
                  <a:pt x="1046" y="95"/>
                  <a:pt x="1170" y="108"/>
                </a:cubicBezTo>
                <a:cubicBezTo>
                  <a:pt x="1254" y="115"/>
                  <a:pt x="1282" y="156"/>
                  <a:pt x="1366" y="160"/>
                </a:cubicBezTo>
                <a:cubicBezTo>
                  <a:pt x="1398" y="176"/>
                  <a:pt x="1392" y="160"/>
                  <a:pt x="1484" y="147"/>
                </a:cubicBezTo>
                <a:cubicBezTo>
                  <a:pt x="1576" y="134"/>
                  <a:pt x="1694" y="92"/>
                  <a:pt x="1916" y="81"/>
                </a:cubicBezTo>
                <a:cubicBezTo>
                  <a:pt x="2435" y="57"/>
                  <a:pt x="2299" y="64"/>
                  <a:pt x="2819" y="81"/>
                </a:cubicBezTo>
                <a:cubicBezTo>
                  <a:pt x="3004" y="244"/>
                  <a:pt x="2829" y="813"/>
                  <a:pt x="2741" y="985"/>
                </a:cubicBezTo>
                <a:cubicBezTo>
                  <a:pt x="2690" y="1038"/>
                  <a:pt x="2360" y="950"/>
                  <a:pt x="2277" y="985"/>
                </a:cubicBezTo>
                <a:cubicBezTo>
                  <a:pt x="2262" y="991"/>
                  <a:pt x="2252" y="1005"/>
                  <a:pt x="2237" y="1011"/>
                </a:cubicBezTo>
                <a:cubicBezTo>
                  <a:pt x="2149" y="1049"/>
                  <a:pt x="2050" y="1060"/>
                  <a:pt x="1959" y="1089"/>
                </a:cubicBezTo>
                <a:cubicBezTo>
                  <a:pt x="1351" y="1080"/>
                  <a:pt x="745" y="1058"/>
                  <a:pt x="136" y="1037"/>
                </a:cubicBezTo>
                <a:cubicBezTo>
                  <a:pt x="78" y="979"/>
                  <a:pt x="82" y="953"/>
                  <a:pt x="70" y="867"/>
                </a:cubicBezTo>
                <a:cubicBezTo>
                  <a:pt x="52" y="693"/>
                  <a:pt x="0" y="175"/>
                  <a:pt x="57" y="16"/>
                </a:cubicBezTo>
                <a:close/>
              </a:path>
            </a:pathLst>
          </a:custGeom>
          <a:gradFill rotWithShape="1">
            <a:gsLst>
              <a:gs pos="0">
                <a:srgbClr val="CCCCFF"/>
              </a:gs>
              <a:gs pos="17999">
                <a:srgbClr val="99CCFF">
                  <a:alpha val="82001"/>
                </a:srgbClr>
              </a:gs>
              <a:gs pos="36000">
                <a:srgbClr val="9966FF">
                  <a:alpha val="64000"/>
                </a:srgbClr>
              </a:gs>
              <a:gs pos="61000">
                <a:srgbClr val="CC99FF">
                  <a:alpha val="39000"/>
                </a:srgbClr>
              </a:gs>
              <a:gs pos="82001">
                <a:srgbClr val="99CCFF">
                  <a:alpha val="17999"/>
                </a:srgbClr>
              </a:gs>
              <a:gs pos="100000">
                <a:srgbClr val="CCCCFF">
                  <a:alpha val="0"/>
                </a:srgbClr>
              </a:gs>
            </a:gsLst>
            <a:lin ang="5400000" scaled="1"/>
          </a:gradFill>
          <a:ln w="9525">
            <a:noFill/>
            <a:round/>
            <a:headEnd/>
            <a:tailEnd/>
          </a:ln>
          <a:effectLst/>
        </p:spPr>
        <p:txBody>
          <a:bodyPr/>
          <a:lstStyle/>
          <a:p>
            <a:endParaRPr lang="en-US"/>
          </a:p>
        </p:txBody>
      </p:sp>
      <p:pic>
        <p:nvPicPr>
          <p:cNvPr id="122903" name="Picture 23" descr="ech op keu rong"/>
          <p:cNvPicPr>
            <a:picLocks noChangeAspect="1" noChangeArrowheads="1" noCrop="1"/>
          </p:cNvPicPr>
          <p:nvPr/>
        </p:nvPicPr>
        <p:blipFill>
          <a:blip r:embed="rId13" cstate="print">
            <a:lum bright="-10000" contrast="14000"/>
          </a:blip>
          <a:srcRect/>
          <a:stretch>
            <a:fillRect/>
          </a:stretch>
        </p:blipFill>
        <p:spPr bwMode="auto">
          <a:xfrm>
            <a:off x="4343400" y="2157413"/>
            <a:ext cx="1447800" cy="1138237"/>
          </a:xfrm>
          <a:prstGeom prst="rect">
            <a:avLst/>
          </a:prstGeom>
          <a:noFill/>
        </p:spPr>
      </p:pic>
      <p:pic>
        <p:nvPicPr>
          <p:cNvPr id="122907" name="Picture 27" descr="gieng khong"/>
          <p:cNvPicPr>
            <a:picLocks noChangeAspect="1" noChangeArrowheads="1"/>
          </p:cNvPicPr>
          <p:nvPr/>
        </p:nvPicPr>
        <p:blipFill>
          <a:blip r:embed="rId3" cstate="print">
            <a:lum bright="-10000" contrast="18000"/>
          </a:blip>
          <a:srcRect/>
          <a:stretch>
            <a:fillRect/>
          </a:stretch>
        </p:blipFill>
        <p:spPr bwMode="auto">
          <a:xfrm>
            <a:off x="6553200" y="23813"/>
            <a:ext cx="1920875" cy="3200400"/>
          </a:xfrm>
          <a:prstGeom prst="rect">
            <a:avLst/>
          </a:prstGeom>
          <a:noFill/>
        </p:spPr>
      </p:pic>
      <p:sp>
        <p:nvSpPr>
          <p:cNvPr id="122908" name="Oval 28" descr="sun rain star"/>
          <p:cNvSpPr>
            <a:spLocks noChangeArrowheads="1"/>
          </p:cNvSpPr>
          <p:nvPr/>
        </p:nvSpPr>
        <p:spPr bwMode="auto">
          <a:xfrm>
            <a:off x="7304088" y="23813"/>
            <a:ext cx="512762" cy="152400"/>
          </a:xfrm>
          <a:prstGeom prst="ellipse">
            <a:avLst/>
          </a:prstGeom>
          <a:blipFill dpi="0" rotWithShape="1">
            <a:blip r:embed="rId4" cstate="print">
              <a:lum bright="-10000" contrast="18000"/>
            </a:blip>
            <a:srcRect/>
            <a:stretch>
              <a:fillRect/>
            </a:stretch>
          </a:blipFill>
          <a:ln w="9525">
            <a:solidFill>
              <a:srgbClr val="979797"/>
            </a:solidFill>
            <a:round/>
            <a:headEnd/>
            <a:tailEnd/>
          </a:ln>
          <a:effectLst/>
        </p:spPr>
        <p:txBody>
          <a:bodyPr wrap="none" anchor="ctr"/>
          <a:lstStyle/>
          <a:p>
            <a:pPr algn="ctr" eaLnBrk="1" hangingPunct="1"/>
            <a:endParaRPr lang="vi-VN">
              <a:latin typeface="VNI-Times" pitchFamily="2" charset="0"/>
            </a:endParaRPr>
          </a:p>
        </p:txBody>
      </p:sp>
      <p:pic>
        <p:nvPicPr>
          <p:cNvPr id="122910" name="Picture 30" descr="tn_an568"/>
          <p:cNvPicPr>
            <a:picLocks noChangeAspect="1" noChangeArrowheads="1" noCrop="1"/>
          </p:cNvPicPr>
          <p:nvPr/>
        </p:nvPicPr>
        <p:blipFill>
          <a:blip r:embed="rId7" cstate="print">
            <a:lum bright="-10000" contrast="18000"/>
          </a:blip>
          <a:srcRect/>
          <a:stretch>
            <a:fillRect/>
          </a:stretch>
        </p:blipFill>
        <p:spPr bwMode="auto">
          <a:xfrm rot="18183074" flipH="1">
            <a:off x="6957219" y="686594"/>
            <a:ext cx="307975" cy="201613"/>
          </a:xfrm>
          <a:prstGeom prst="rect">
            <a:avLst/>
          </a:prstGeom>
          <a:noFill/>
        </p:spPr>
      </p:pic>
      <p:pic>
        <p:nvPicPr>
          <p:cNvPr id="122911" name="Picture 31" descr="slak05"/>
          <p:cNvPicPr>
            <a:picLocks noChangeAspect="1" noChangeArrowheads="1" noCrop="1"/>
          </p:cNvPicPr>
          <p:nvPr/>
        </p:nvPicPr>
        <p:blipFill>
          <a:blip r:embed="rId8" cstate="print">
            <a:lum bright="-10000" contrast="18000"/>
          </a:blip>
          <a:srcRect/>
          <a:stretch>
            <a:fillRect/>
          </a:stretch>
        </p:blipFill>
        <p:spPr bwMode="auto">
          <a:xfrm rot="1394063">
            <a:off x="8031163" y="1700213"/>
            <a:ext cx="214312" cy="158750"/>
          </a:xfrm>
          <a:prstGeom prst="rect">
            <a:avLst/>
          </a:prstGeom>
          <a:noFill/>
        </p:spPr>
      </p:pic>
      <p:sp>
        <p:nvSpPr>
          <p:cNvPr id="122912" name="Freeform 32" descr="CamHa NuocGieng"/>
          <p:cNvSpPr>
            <a:spLocks/>
          </p:cNvSpPr>
          <p:nvPr/>
        </p:nvSpPr>
        <p:spPr bwMode="auto">
          <a:xfrm>
            <a:off x="6616700" y="2798763"/>
            <a:ext cx="1828800" cy="457200"/>
          </a:xfrm>
          <a:custGeom>
            <a:avLst/>
            <a:gdLst/>
            <a:ahLst/>
            <a:cxnLst>
              <a:cxn ang="0">
                <a:pos x="1524" y="734"/>
              </a:cxn>
              <a:cxn ang="0">
                <a:pos x="1512" y="14"/>
              </a:cxn>
              <a:cxn ang="0">
                <a:pos x="1488" y="50"/>
              </a:cxn>
              <a:cxn ang="0">
                <a:pos x="1416" y="74"/>
              </a:cxn>
              <a:cxn ang="0">
                <a:pos x="1380" y="98"/>
              </a:cxn>
              <a:cxn ang="0">
                <a:pos x="1320" y="206"/>
              </a:cxn>
              <a:cxn ang="0">
                <a:pos x="1140" y="278"/>
              </a:cxn>
              <a:cxn ang="0">
                <a:pos x="948" y="398"/>
              </a:cxn>
              <a:cxn ang="0">
                <a:pos x="816" y="518"/>
              </a:cxn>
              <a:cxn ang="0">
                <a:pos x="732" y="602"/>
              </a:cxn>
              <a:cxn ang="0">
                <a:pos x="672" y="662"/>
              </a:cxn>
              <a:cxn ang="0">
                <a:pos x="564" y="746"/>
              </a:cxn>
              <a:cxn ang="0">
                <a:pos x="1524" y="734"/>
              </a:cxn>
            </a:cxnLst>
            <a:rect l="0" t="0" r="r" b="b"/>
            <a:pathLst>
              <a:path w="1525" h="783">
                <a:moveTo>
                  <a:pt x="1524" y="734"/>
                </a:moveTo>
                <a:cubicBezTo>
                  <a:pt x="1520" y="494"/>
                  <a:pt x="1525" y="254"/>
                  <a:pt x="1512" y="14"/>
                </a:cubicBezTo>
                <a:cubicBezTo>
                  <a:pt x="1511" y="0"/>
                  <a:pt x="1500" y="42"/>
                  <a:pt x="1488" y="50"/>
                </a:cubicBezTo>
                <a:cubicBezTo>
                  <a:pt x="1467" y="63"/>
                  <a:pt x="1437" y="60"/>
                  <a:pt x="1416" y="74"/>
                </a:cubicBezTo>
                <a:cubicBezTo>
                  <a:pt x="1404" y="82"/>
                  <a:pt x="1392" y="90"/>
                  <a:pt x="1380" y="98"/>
                </a:cubicBezTo>
                <a:cubicBezTo>
                  <a:pt x="1366" y="119"/>
                  <a:pt x="1338" y="195"/>
                  <a:pt x="1320" y="206"/>
                </a:cubicBezTo>
                <a:cubicBezTo>
                  <a:pt x="1265" y="241"/>
                  <a:pt x="1196" y="241"/>
                  <a:pt x="1140" y="278"/>
                </a:cubicBezTo>
                <a:cubicBezTo>
                  <a:pt x="1093" y="348"/>
                  <a:pt x="1027" y="382"/>
                  <a:pt x="948" y="398"/>
                </a:cubicBezTo>
                <a:cubicBezTo>
                  <a:pt x="897" y="432"/>
                  <a:pt x="869" y="483"/>
                  <a:pt x="816" y="518"/>
                </a:cubicBezTo>
                <a:cubicBezTo>
                  <a:pt x="796" y="578"/>
                  <a:pt x="775" y="551"/>
                  <a:pt x="732" y="602"/>
                </a:cubicBezTo>
                <a:cubicBezTo>
                  <a:pt x="635" y="719"/>
                  <a:pt x="785" y="561"/>
                  <a:pt x="672" y="662"/>
                </a:cubicBezTo>
                <a:cubicBezTo>
                  <a:pt x="575" y="748"/>
                  <a:pt x="0" y="770"/>
                  <a:pt x="564" y="746"/>
                </a:cubicBezTo>
                <a:cubicBezTo>
                  <a:pt x="927" y="738"/>
                  <a:pt x="539" y="783"/>
                  <a:pt x="1524" y="734"/>
                </a:cubicBezTo>
                <a:close/>
              </a:path>
            </a:pathLst>
          </a:custGeom>
          <a:blipFill dpi="0" rotWithShape="1">
            <a:blip r:embed="rId9" cstate="print">
              <a:lum bright="-10000" contrast="18000"/>
            </a:blip>
            <a:srcRect/>
            <a:stretch>
              <a:fillRect/>
            </a:stretch>
          </a:blipFill>
          <a:ln w="9525">
            <a:noFill/>
            <a:round/>
            <a:headEnd/>
            <a:tailEnd/>
          </a:ln>
          <a:effectLst/>
          <a:scene3d>
            <a:camera prst="legacyObliqueTopLeft">
              <a:rot lat="0" lon="300000" rev="0"/>
            </a:camera>
            <a:lightRig rig="legacyFlat3" dir="t"/>
          </a:scene3d>
          <a:sp3d extrusionH="100000" prstMaterial="legacyMatte">
            <a:bevelT w="13500" h="13500" prst="angle"/>
            <a:bevelB w="13500" h="13500" prst="angle"/>
            <a:extrusionClr>
              <a:srgbClr val="FFFFFF"/>
            </a:extrusionClr>
          </a:sp3d>
        </p:spPr>
        <p:txBody>
          <a:bodyPr>
            <a:flatTx/>
          </a:bodyPr>
          <a:lstStyle/>
          <a:p>
            <a:endParaRPr lang="en-US"/>
          </a:p>
        </p:txBody>
      </p:sp>
      <p:pic>
        <p:nvPicPr>
          <p:cNvPr id="122918" name="Picture 38" descr="Ech vua rong"/>
          <p:cNvPicPr>
            <a:picLocks noChangeAspect="1" noChangeArrowheads="1"/>
          </p:cNvPicPr>
          <p:nvPr/>
        </p:nvPicPr>
        <p:blipFill>
          <a:blip r:embed="rId14" cstate="print"/>
          <a:srcRect/>
          <a:stretch>
            <a:fillRect/>
          </a:stretch>
        </p:blipFill>
        <p:spPr bwMode="auto">
          <a:xfrm>
            <a:off x="7138988" y="1906588"/>
            <a:ext cx="814387" cy="1231900"/>
          </a:xfrm>
          <a:prstGeom prst="rect">
            <a:avLst/>
          </a:prstGeom>
          <a:noFill/>
        </p:spPr>
      </p:pic>
      <p:pic>
        <p:nvPicPr>
          <p:cNvPr id="122919" name="Picture 39" descr="crab10"/>
          <p:cNvPicPr>
            <a:picLocks noChangeAspect="1" noChangeArrowheads="1" noCrop="1"/>
          </p:cNvPicPr>
          <p:nvPr/>
        </p:nvPicPr>
        <p:blipFill>
          <a:blip r:embed="rId11" cstate="print"/>
          <a:srcRect/>
          <a:stretch>
            <a:fillRect/>
          </a:stretch>
        </p:blipFill>
        <p:spPr bwMode="auto">
          <a:xfrm rot="-234502">
            <a:off x="6477000" y="3071813"/>
            <a:ext cx="460375" cy="171450"/>
          </a:xfrm>
          <a:prstGeom prst="rect">
            <a:avLst/>
          </a:prstGeom>
          <a:noFill/>
        </p:spPr>
      </p:pic>
      <p:sp>
        <p:nvSpPr>
          <p:cNvPr id="122917" name="Freeform 37"/>
          <p:cNvSpPr>
            <a:spLocks/>
          </p:cNvSpPr>
          <p:nvPr/>
        </p:nvSpPr>
        <p:spPr bwMode="auto">
          <a:xfrm>
            <a:off x="6553200" y="2347913"/>
            <a:ext cx="1924050" cy="914400"/>
          </a:xfrm>
          <a:custGeom>
            <a:avLst/>
            <a:gdLst/>
            <a:ahLst/>
            <a:cxnLst>
              <a:cxn ang="0">
                <a:pos x="1212" y="570"/>
              </a:cxn>
              <a:cxn ang="0">
                <a:pos x="8" y="513"/>
              </a:cxn>
              <a:cxn ang="0">
                <a:pos x="0" y="120"/>
              </a:cxn>
              <a:cxn ang="0">
                <a:pos x="167" y="17"/>
              </a:cxn>
              <a:cxn ang="0">
                <a:pos x="306" y="31"/>
              </a:cxn>
              <a:cxn ang="0">
                <a:pos x="477" y="21"/>
              </a:cxn>
              <a:cxn ang="0">
                <a:pos x="589" y="51"/>
              </a:cxn>
              <a:cxn ang="0">
                <a:pos x="822" y="14"/>
              </a:cxn>
              <a:cxn ang="0">
                <a:pos x="1021" y="14"/>
              </a:cxn>
              <a:cxn ang="0">
                <a:pos x="1148" y="31"/>
              </a:cxn>
              <a:cxn ang="0">
                <a:pos x="1200" y="81"/>
              </a:cxn>
            </a:cxnLst>
            <a:rect l="0" t="0" r="r" b="b"/>
            <a:pathLst>
              <a:path w="1212" h="576">
                <a:moveTo>
                  <a:pt x="1212" y="570"/>
                </a:moveTo>
                <a:cubicBezTo>
                  <a:pt x="1000" y="543"/>
                  <a:pt x="208" y="576"/>
                  <a:pt x="8" y="513"/>
                </a:cubicBezTo>
                <a:lnTo>
                  <a:pt x="0" y="120"/>
                </a:lnTo>
                <a:cubicBezTo>
                  <a:pt x="27" y="19"/>
                  <a:pt x="96" y="78"/>
                  <a:pt x="167" y="17"/>
                </a:cubicBezTo>
                <a:cubicBezTo>
                  <a:pt x="283" y="29"/>
                  <a:pt x="201" y="10"/>
                  <a:pt x="306" y="31"/>
                </a:cubicBezTo>
                <a:cubicBezTo>
                  <a:pt x="325" y="36"/>
                  <a:pt x="461" y="4"/>
                  <a:pt x="477" y="21"/>
                </a:cubicBezTo>
                <a:cubicBezTo>
                  <a:pt x="490" y="35"/>
                  <a:pt x="572" y="48"/>
                  <a:pt x="589" y="51"/>
                </a:cubicBezTo>
                <a:cubicBezTo>
                  <a:pt x="747" y="75"/>
                  <a:pt x="663" y="9"/>
                  <a:pt x="822" y="14"/>
                </a:cubicBezTo>
                <a:cubicBezTo>
                  <a:pt x="886" y="95"/>
                  <a:pt x="920" y="0"/>
                  <a:pt x="1021" y="14"/>
                </a:cubicBezTo>
                <a:cubicBezTo>
                  <a:pt x="1017" y="45"/>
                  <a:pt x="1158" y="3"/>
                  <a:pt x="1148" y="31"/>
                </a:cubicBezTo>
                <a:cubicBezTo>
                  <a:pt x="1141" y="50"/>
                  <a:pt x="1187" y="33"/>
                  <a:pt x="1200" y="81"/>
                </a:cubicBezTo>
              </a:path>
            </a:pathLst>
          </a:custGeom>
          <a:gradFill rotWithShape="1">
            <a:gsLst>
              <a:gs pos="0">
                <a:srgbClr val="CCCCFF"/>
              </a:gs>
              <a:gs pos="17999">
                <a:srgbClr val="99CCFF">
                  <a:alpha val="88841"/>
                </a:srgbClr>
              </a:gs>
              <a:gs pos="36000">
                <a:srgbClr val="9966FF">
                  <a:alpha val="77680"/>
                </a:srgbClr>
              </a:gs>
              <a:gs pos="61000">
                <a:srgbClr val="CC99FF">
                  <a:alpha val="62180"/>
                </a:srgbClr>
              </a:gs>
              <a:gs pos="82001">
                <a:srgbClr val="99CCFF">
                  <a:alpha val="49160"/>
                </a:srgbClr>
              </a:gs>
              <a:gs pos="100000">
                <a:srgbClr val="CCCCFF">
                  <a:alpha val="38000"/>
                </a:srgbClr>
              </a:gs>
            </a:gsLst>
            <a:lin ang="5400000" scaled="1"/>
          </a:gradFill>
          <a:ln w="9525">
            <a:noFill/>
            <a:round/>
            <a:headEnd/>
            <a:tailEnd/>
          </a:ln>
          <a:effectLst/>
        </p:spPr>
        <p:txBody>
          <a:bodyPr/>
          <a:lstStyle/>
          <a:p>
            <a:endParaRPr lang="en-US"/>
          </a:p>
        </p:txBody>
      </p:sp>
      <p:pic>
        <p:nvPicPr>
          <p:cNvPr id="122920" name="Picture 40" descr="gold_crown"/>
          <p:cNvPicPr>
            <a:picLocks noChangeAspect="1" noChangeArrowheads="1" noCrop="1"/>
          </p:cNvPicPr>
          <p:nvPr/>
        </p:nvPicPr>
        <p:blipFill>
          <a:blip r:embed="rId15" cstate="print"/>
          <a:srcRect/>
          <a:stretch>
            <a:fillRect/>
          </a:stretch>
        </p:blipFill>
        <p:spPr bwMode="auto">
          <a:xfrm rot="-580952">
            <a:off x="7086600" y="422275"/>
            <a:ext cx="381000" cy="211138"/>
          </a:xfrm>
          <a:prstGeom prst="rect">
            <a:avLst/>
          </a:prstGeom>
          <a:noFill/>
        </p:spPr>
      </p:pic>
      <p:pic>
        <p:nvPicPr>
          <p:cNvPr id="122921" name="Picture 41" descr="gieng khong"/>
          <p:cNvPicPr>
            <a:picLocks noChangeAspect="1" noChangeArrowheads="1"/>
          </p:cNvPicPr>
          <p:nvPr/>
        </p:nvPicPr>
        <p:blipFill>
          <a:blip r:embed="rId3" cstate="print">
            <a:lum bright="-10000" contrast="18000"/>
          </a:blip>
          <a:srcRect/>
          <a:stretch>
            <a:fillRect/>
          </a:stretch>
        </p:blipFill>
        <p:spPr bwMode="auto">
          <a:xfrm>
            <a:off x="180975" y="3581400"/>
            <a:ext cx="1920875" cy="3224213"/>
          </a:xfrm>
          <a:prstGeom prst="rect">
            <a:avLst/>
          </a:prstGeom>
          <a:noFill/>
        </p:spPr>
      </p:pic>
      <p:pic>
        <p:nvPicPr>
          <p:cNvPr id="122922" name="Picture 42" descr="Ech Oc rong"/>
          <p:cNvPicPr>
            <a:picLocks noChangeAspect="1" noChangeArrowheads="1"/>
          </p:cNvPicPr>
          <p:nvPr/>
        </p:nvPicPr>
        <p:blipFill>
          <a:blip r:embed="rId16" cstate="print">
            <a:lum bright="-6000" contrast="16000"/>
          </a:blip>
          <a:srcRect/>
          <a:stretch>
            <a:fillRect/>
          </a:stretch>
        </p:blipFill>
        <p:spPr bwMode="auto">
          <a:xfrm>
            <a:off x="714375" y="5756275"/>
            <a:ext cx="960438" cy="620713"/>
          </a:xfrm>
          <a:prstGeom prst="rect">
            <a:avLst/>
          </a:prstGeom>
          <a:noFill/>
        </p:spPr>
      </p:pic>
      <p:sp>
        <p:nvSpPr>
          <p:cNvPr id="122924" name="Freeform 44" descr="CamHa NuocGieng"/>
          <p:cNvSpPr>
            <a:spLocks/>
          </p:cNvSpPr>
          <p:nvPr/>
        </p:nvSpPr>
        <p:spPr bwMode="auto">
          <a:xfrm>
            <a:off x="257175" y="6376988"/>
            <a:ext cx="1828800" cy="457200"/>
          </a:xfrm>
          <a:custGeom>
            <a:avLst/>
            <a:gdLst/>
            <a:ahLst/>
            <a:cxnLst>
              <a:cxn ang="0">
                <a:pos x="1524" y="734"/>
              </a:cxn>
              <a:cxn ang="0">
                <a:pos x="1512" y="14"/>
              </a:cxn>
              <a:cxn ang="0">
                <a:pos x="1488" y="50"/>
              </a:cxn>
              <a:cxn ang="0">
                <a:pos x="1416" y="74"/>
              </a:cxn>
              <a:cxn ang="0">
                <a:pos x="1380" y="98"/>
              </a:cxn>
              <a:cxn ang="0">
                <a:pos x="1320" y="206"/>
              </a:cxn>
              <a:cxn ang="0">
                <a:pos x="1140" y="278"/>
              </a:cxn>
              <a:cxn ang="0">
                <a:pos x="948" y="398"/>
              </a:cxn>
              <a:cxn ang="0">
                <a:pos x="816" y="518"/>
              </a:cxn>
              <a:cxn ang="0">
                <a:pos x="732" y="602"/>
              </a:cxn>
              <a:cxn ang="0">
                <a:pos x="672" y="662"/>
              </a:cxn>
              <a:cxn ang="0">
                <a:pos x="564" y="746"/>
              </a:cxn>
              <a:cxn ang="0">
                <a:pos x="1524" y="734"/>
              </a:cxn>
            </a:cxnLst>
            <a:rect l="0" t="0" r="r" b="b"/>
            <a:pathLst>
              <a:path w="1525" h="783">
                <a:moveTo>
                  <a:pt x="1524" y="734"/>
                </a:moveTo>
                <a:cubicBezTo>
                  <a:pt x="1520" y="494"/>
                  <a:pt x="1525" y="254"/>
                  <a:pt x="1512" y="14"/>
                </a:cubicBezTo>
                <a:cubicBezTo>
                  <a:pt x="1511" y="0"/>
                  <a:pt x="1500" y="42"/>
                  <a:pt x="1488" y="50"/>
                </a:cubicBezTo>
                <a:cubicBezTo>
                  <a:pt x="1467" y="63"/>
                  <a:pt x="1437" y="60"/>
                  <a:pt x="1416" y="74"/>
                </a:cubicBezTo>
                <a:cubicBezTo>
                  <a:pt x="1404" y="82"/>
                  <a:pt x="1392" y="90"/>
                  <a:pt x="1380" y="98"/>
                </a:cubicBezTo>
                <a:cubicBezTo>
                  <a:pt x="1366" y="119"/>
                  <a:pt x="1338" y="195"/>
                  <a:pt x="1320" y="206"/>
                </a:cubicBezTo>
                <a:cubicBezTo>
                  <a:pt x="1265" y="241"/>
                  <a:pt x="1196" y="241"/>
                  <a:pt x="1140" y="278"/>
                </a:cubicBezTo>
                <a:cubicBezTo>
                  <a:pt x="1093" y="348"/>
                  <a:pt x="1027" y="382"/>
                  <a:pt x="948" y="398"/>
                </a:cubicBezTo>
                <a:cubicBezTo>
                  <a:pt x="897" y="432"/>
                  <a:pt x="869" y="483"/>
                  <a:pt x="816" y="518"/>
                </a:cubicBezTo>
                <a:cubicBezTo>
                  <a:pt x="796" y="578"/>
                  <a:pt x="775" y="551"/>
                  <a:pt x="732" y="602"/>
                </a:cubicBezTo>
                <a:cubicBezTo>
                  <a:pt x="635" y="719"/>
                  <a:pt x="785" y="561"/>
                  <a:pt x="672" y="662"/>
                </a:cubicBezTo>
                <a:cubicBezTo>
                  <a:pt x="575" y="748"/>
                  <a:pt x="0" y="770"/>
                  <a:pt x="564" y="746"/>
                </a:cubicBezTo>
                <a:cubicBezTo>
                  <a:pt x="927" y="738"/>
                  <a:pt x="539" y="783"/>
                  <a:pt x="1524" y="734"/>
                </a:cubicBezTo>
                <a:close/>
              </a:path>
            </a:pathLst>
          </a:custGeom>
          <a:blipFill dpi="0" rotWithShape="1">
            <a:blip r:embed="rId9" cstate="print">
              <a:lum bright="-10000" contrast="18000"/>
            </a:blip>
            <a:srcRect/>
            <a:stretch>
              <a:fillRect/>
            </a:stretch>
          </a:blipFill>
          <a:ln w="9525">
            <a:noFill/>
            <a:round/>
            <a:headEnd/>
            <a:tailEnd/>
          </a:ln>
          <a:effectLst/>
          <a:scene3d>
            <a:camera prst="legacyObliqueTopLeft">
              <a:rot lat="0" lon="300000" rev="0"/>
            </a:camera>
            <a:lightRig rig="legacyFlat3" dir="t"/>
          </a:scene3d>
          <a:sp3d extrusionH="36500" prstMaterial="legacyMatte">
            <a:bevelT w="13500" h="13500" prst="angle"/>
            <a:bevelB w="13500" h="13500" prst="angle"/>
            <a:extrusionClr>
              <a:srgbClr val="FFFFFF"/>
            </a:extrusionClr>
          </a:sp3d>
        </p:spPr>
        <p:txBody>
          <a:bodyPr>
            <a:flatTx/>
          </a:bodyPr>
          <a:lstStyle/>
          <a:p>
            <a:endParaRPr lang="en-US"/>
          </a:p>
        </p:txBody>
      </p:sp>
      <p:pic>
        <p:nvPicPr>
          <p:cNvPr id="122925" name="Picture 45" descr="untitled4"/>
          <p:cNvPicPr>
            <a:picLocks noChangeAspect="1" noChangeArrowheads="1"/>
          </p:cNvPicPr>
          <p:nvPr/>
        </p:nvPicPr>
        <p:blipFill>
          <a:blip r:embed="rId17" cstate="print">
            <a:lum bright="-8000" contrast="24000"/>
          </a:blip>
          <a:srcRect/>
          <a:stretch>
            <a:fillRect/>
          </a:stretch>
        </p:blipFill>
        <p:spPr bwMode="auto">
          <a:xfrm>
            <a:off x="2454275" y="3581400"/>
            <a:ext cx="1965325" cy="3195638"/>
          </a:xfrm>
          <a:prstGeom prst="rect">
            <a:avLst/>
          </a:prstGeom>
          <a:noFill/>
        </p:spPr>
      </p:pic>
      <p:pic>
        <p:nvPicPr>
          <p:cNvPr id="122926" name="Picture 46" descr="duong nhang nhao"/>
          <p:cNvPicPr>
            <a:picLocks noChangeAspect="1" noChangeArrowheads="1"/>
          </p:cNvPicPr>
          <p:nvPr/>
        </p:nvPicPr>
        <p:blipFill>
          <a:blip r:embed="rId18" cstate="print">
            <a:lum bright="-10000" contrast="18000"/>
          </a:blip>
          <a:srcRect/>
          <a:stretch>
            <a:fillRect/>
          </a:stretch>
        </p:blipFill>
        <p:spPr bwMode="auto">
          <a:xfrm>
            <a:off x="4724400" y="3586163"/>
            <a:ext cx="1965325" cy="3203575"/>
          </a:xfrm>
          <a:prstGeom prst="rect">
            <a:avLst/>
          </a:prstGeom>
          <a:noFill/>
        </p:spPr>
      </p:pic>
      <p:pic>
        <p:nvPicPr>
          <p:cNvPr id="122927" name="Picture 47" descr="echnhangnhaorong2"/>
          <p:cNvPicPr>
            <a:picLocks noChangeAspect="1" noChangeArrowheads="1" noCrop="1"/>
          </p:cNvPicPr>
          <p:nvPr/>
        </p:nvPicPr>
        <p:blipFill>
          <a:blip r:embed="rId19" cstate="print">
            <a:lum bright="-10000" contrast="14000"/>
          </a:blip>
          <a:srcRect/>
          <a:stretch>
            <a:fillRect/>
          </a:stretch>
        </p:blipFill>
        <p:spPr bwMode="auto">
          <a:xfrm>
            <a:off x="5486400" y="4852988"/>
            <a:ext cx="660400" cy="539750"/>
          </a:xfrm>
          <a:prstGeom prst="rect">
            <a:avLst/>
          </a:prstGeom>
          <a:noFill/>
        </p:spPr>
      </p:pic>
      <p:sp>
        <p:nvSpPr>
          <p:cNvPr id="122928" name="Rectangle 48"/>
          <p:cNvSpPr>
            <a:spLocks noChangeArrowheads="1"/>
          </p:cNvSpPr>
          <p:nvPr/>
        </p:nvSpPr>
        <p:spPr bwMode="auto">
          <a:xfrm>
            <a:off x="6781800" y="3581400"/>
            <a:ext cx="2362200" cy="3276600"/>
          </a:xfrm>
          <a:prstGeom prst="rect">
            <a:avLst/>
          </a:prstGeom>
          <a:gradFill rotWithShape="1">
            <a:gsLst>
              <a:gs pos="0">
                <a:srgbClr val="33CC33"/>
              </a:gs>
              <a:gs pos="100000">
                <a:srgbClr val="008000"/>
              </a:gs>
            </a:gsLst>
            <a:lin ang="5400000" scaled="1"/>
          </a:gradFill>
          <a:ln w="9525" algn="ctr">
            <a:noFill/>
            <a:miter lim="800000"/>
            <a:headEnd/>
            <a:tailEnd/>
          </a:ln>
          <a:effectLst/>
        </p:spPr>
        <p:txBody>
          <a:bodyPr wrap="none" anchor="ctr"/>
          <a:lstStyle/>
          <a:p>
            <a:endParaRPr lang="en-US"/>
          </a:p>
        </p:txBody>
      </p:sp>
      <p:pic>
        <p:nvPicPr>
          <p:cNvPr id="122929" name="Picture 49" descr="ech end rong"/>
          <p:cNvPicPr>
            <a:picLocks noChangeAspect="1" noChangeArrowheads="1"/>
          </p:cNvPicPr>
          <p:nvPr/>
        </p:nvPicPr>
        <p:blipFill>
          <a:blip r:embed="rId20" cstate="print">
            <a:lum bright="6000" contrast="30000"/>
          </a:blip>
          <a:srcRect/>
          <a:stretch>
            <a:fillRect/>
          </a:stretch>
        </p:blipFill>
        <p:spPr bwMode="auto">
          <a:xfrm rot="457117">
            <a:off x="7702550" y="5805488"/>
            <a:ext cx="428625" cy="490537"/>
          </a:xfrm>
          <a:prstGeom prst="rect">
            <a:avLst/>
          </a:prstGeom>
          <a:noFill/>
        </p:spPr>
      </p:pic>
      <p:pic>
        <p:nvPicPr>
          <p:cNvPr id="122930" name="Picture 50" descr="trau231006"/>
          <p:cNvPicPr>
            <a:picLocks noChangeAspect="1" noChangeArrowheads="1" noCrop="1"/>
          </p:cNvPicPr>
          <p:nvPr/>
        </p:nvPicPr>
        <p:blipFill>
          <a:blip r:embed="rId21" cstate="print">
            <a:lum bright="-10000" contrast="16000"/>
          </a:blip>
          <a:srcRect/>
          <a:stretch>
            <a:fillRect/>
          </a:stretch>
        </p:blipFill>
        <p:spPr bwMode="auto">
          <a:xfrm>
            <a:off x="7010400" y="3581400"/>
            <a:ext cx="2455863" cy="2667000"/>
          </a:xfrm>
          <a:prstGeom prst="rect">
            <a:avLst/>
          </a:prstGeom>
          <a:noFill/>
        </p:spPr>
      </p:pic>
      <p:sp>
        <p:nvSpPr>
          <p:cNvPr id="122931" name="AutoShape 51"/>
          <p:cNvSpPr>
            <a:spLocks noChangeArrowheads="1"/>
          </p:cNvSpPr>
          <p:nvPr/>
        </p:nvSpPr>
        <p:spPr bwMode="auto">
          <a:xfrm>
            <a:off x="7169150" y="5376863"/>
            <a:ext cx="1531938" cy="1228725"/>
          </a:xfrm>
          <a:prstGeom prst="irregularSeal1">
            <a:avLst/>
          </a:prstGeom>
          <a:noFill/>
          <a:ln w="38100">
            <a:solidFill>
              <a:srgbClr val="FF0000"/>
            </a:solidFill>
            <a:miter lim="800000"/>
            <a:headEnd/>
            <a:tailEnd/>
          </a:ln>
          <a:effectLst/>
        </p:spPr>
        <p:txBody>
          <a:bodyPr wrap="none" anchor="ctr"/>
          <a:lstStyle/>
          <a:p>
            <a:endParaRPr lang="en-US"/>
          </a:p>
        </p:txBody>
      </p:sp>
      <p:sp>
        <p:nvSpPr>
          <p:cNvPr id="122932" name="Rectangle 52"/>
          <p:cNvSpPr>
            <a:spLocks noChangeArrowheads="1"/>
          </p:cNvSpPr>
          <p:nvPr/>
        </p:nvSpPr>
        <p:spPr bwMode="auto">
          <a:xfrm>
            <a:off x="1423988" y="47625"/>
            <a:ext cx="1981200"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122935" name="Rectangle 55"/>
          <p:cNvSpPr>
            <a:spLocks noChangeArrowheads="1"/>
          </p:cNvSpPr>
          <p:nvPr/>
        </p:nvSpPr>
        <p:spPr bwMode="auto">
          <a:xfrm>
            <a:off x="4014788" y="47625"/>
            <a:ext cx="1965325"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122936" name="Rectangle 56"/>
          <p:cNvSpPr>
            <a:spLocks noChangeArrowheads="1"/>
          </p:cNvSpPr>
          <p:nvPr/>
        </p:nvSpPr>
        <p:spPr bwMode="auto">
          <a:xfrm>
            <a:off x="6553200" y="47625"/>
            <a:ext cx="1938338"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122938" name="Rectangle 58"/>
          <p:cNvSpPr>
            <a:spLocks noChangeArrowheads="1"/>
          </p:cNvSpPr>
          <p:nvPr/>
        </p:nvSpPr>
        <p:spPr bwMode="auto">
          <a:xfrm>
            <a:off x="152400" y="3657600"/>
            <a:ext cx="1965325"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122941" name="Rectangle 61"/>
          <p:cNvSpPr>
            <a:spLocks noChangeArrowheads="1"/>
          </p:cNvSpPr>
          <p:nvPr/>
        </p:nvSpPr>
        <p:spPr bwMode="auto">
          <a:xfrm>
            <a:off x="2425700" y="3581400"/>
            <a:ext cx="1981200"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122942" name="Rectangle 62"/>
          <p:cNvSpPr>
            <a:spLocks noChangeArrowheads="1"/>
          </p:cNvSpPr>
          <p:nvPr/>
        </p:nvSpPr>
        <p:spPr bwMode="auto">
          <a:xfrm>
            <a:off x="4724400" y="3581400"/>
            <a:ext cx="1981200"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122947" name="Text Box 67"/>
          <p:cNvSpPr txBox="1">
            <a:spLocks noChangeArrowheads="1"/>
          </p:cNvSpPr>
          <p:nvPr/>
        </p:nvSpPr>
        <p:spPr bwMode="auto">
          <a:xfrm>
            <a:off x="0" y="903982"/>
            <a:ext cx="1371600" cy="1077218"/>
          </a:xfrm>
          <a:prstGeom prst="rect">
            <a:avLst/>
          </a:prstGeom>
          <a:noFill/>
          <a:ln w="9525" algn="ctr">
            <a:noFill/>
            <a:miter lim="800000"/>
            <a:headEnd/>
            <a:tailEnd/>
          </a:ln>
          <a:effectLst/>
        </p:spPr>
        <p:txBody>
          <a:bodyPr wrap="square">
            <a:spAutoFit/>
          </a:bodyPr>
          <a:lstStyle/>
          <a:p>
            <a:r>
              <a:rPr lang="en-US" sz="3200" b="1" dirty="0" err="1" smtClean="0">
                <a:latin typeface="Times New Roman" pitchFamily="18" charset="0"/>
                <a:cs typeface="Times New Roman" pitchFamily="18" charset="0"/>
              </a:rPr>
              <a:t>Kể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truyện</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181152615"/>
      </p:ext>
    </p:extLst>
  </p:cSld>
  <p:clrMapOvr>
    <a:masterClrMapping/>
  </p:clrMapOvr>
  <p:transition>
    <p:sndAc>
      <p:stSnd>
        <p:snd r:embed="rId2" name="din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3.33333E-6 -3.33333E-6 C -0.04584 0.00486 -0.09167 0.00973 -0.09028 0.01042 C -0.08872 0.01111 -0.03976 0.00787 0.00937 0.00463 " pathEditMode="relative" rAng="0" ptsTypes="aaA">
                                      <p:cBhvr>
                                        <p:cTn id="6" dur="3000" fill="hold"/>
                                        <p:tgtEl>
                                          <p:spTgt spid="122904"/>
                                        </p:tgtEl>
                                        <p:attrNameLst>
                                          <p:attrName>ppt_x</p:attrName>
                                          <p:attrName>ppt_y</p:attrName>
                                        </p:attrNameLst>
                                      </p:cBhvr>
                                      <p:rCtr x="-41" y="6"/>
                                    </p:animMotion>
                                  </p:childTnLst>
                                </p:cTn>
                              </p:par>
                              <p:par>
                                <p:cTn id="7" presetID="0" presetClass="path" presetSubtype="0" repeatCount="indefinite" accel="50000" decel="50000" autoRev="1" fill="hold" nodeType="withEffect">
                                  <p:stCondLst>
                                    <p:cond delay="0"/>
                                  </p:stCondLst>
                                  <p:childTnLst>
                                    <p:animMotion origin="layout" path="M -0.00677 -0.00764 C 0.03403 -0.01204 0.07483 -0.01621 0.07604 -0.01505 C 0.07726 -0.01389 0.03854 -0.00695 -3.05556E-6 4.07407E-6 " pathEditMode="relative" rAng="0" ptsTypes="aaA">
                                      <p:cBhvr>
                                        <p:cTn id="8" dur="3000" fill="hold"/>
                                        <p:tgtEl>
                                          <p:spTgt spid="122905"/>
                                        </p:tgtEl>
                                        <p:attrNameLst>
                                          <p:attrName>ppt_x</p:attrName>
                                          <p:attrName>ppt_y</p:attrName>
                                        </p:attrNameLst>
                                      </p:cBhvr>
                                      <p:rCtr x="42" y="0"/>
                                    </p:animMotion>
                                  </p:childTnLst>
                                </p:cTn>
                              </p:par>
                              <p:par>
                                <p:cTn id="9" presetID="0" presetClass="path" presetSubtype="0" repeatCount="indefinite" accel="50000" decel="50000" autoRev="1" fill="hold" nodeType="withEffect">
                                  <p:stCondLst>
                                    <p:cond delay="0"/>
                                  </p:stCondLst>
                                  <p:childTnLst>
                                    <p:animMotion origin="layout" path="M 0.0217 3.33333E-6 C 0.02326 -0.03565 0.02482 -0.0713 0.02326 -0.08681 C 0.0217 -0.10232 0.01475 -0.10741 0.01215 -0.09306 C 0.00955 -0.07871 0.0085 -0.03936 0.00746 3.33333E-6 " pathEditMode="relative" rAng="0" ptsTypes="aaaA">
                                      <p:cBhvr>
                                        <p:cTn id="10" dur="2000" fill="hold"/>
                                        <p:tgtEl>
                                          <p:spTgt spid="122919"/>
                                        </p:tgtEl>
                                        <p:attrNameLst>
                                          <p:attrName>ppt_x</p:attrName>
                                          <p:attrName>ppt_y</p:attrName>
                                        </p:attrNameLst>
                                      </p:cBhvr>
                                      <p:rCtr x="-6" y="-54"/>
                                    </p:animMotion>
                                  </p:childTnLst>
                                </p:cTn>
                              </p:par>
                              <p:par>
                                <p:cTn id="11" presetID="0" presetClass="path" presetSubtype="0" accel="50000" decel="50000" fill="hold" nodeType="withEffect">
                                  <p:stCondLst>
                                    <p:cond delay="0"/>
                                  </p:stCondLst>
                                  <p:childTnLst>
                                    <p:animMotion origin="layout" path="M 1.38889E-6 -0.00093 L -0.00538 -0.10174 " pathEditMode="relative" rAng="0" ptsTypes="AA">
                                      <p:cBhvr>
                                        <p:cTn id="12" dur="2000" fill="hold"/>
                                        <p:tgtEl>
                                          <p:spTgt spid="122918"/>
                                        </p:tgtEl>
                                        <p:attrNameLst>
                                          <p:attrName>ppt_x</p:attrName>
                                          <p:attrName>ppt_y</p:attrName>
                                        </p:attrNameLst>
                                      </p:cBhvr>
                                      <p:rCtr x="-3" y="-50"/>
                                    </p:animMotion>
                                  </p:childTnLst>
                                </p:cTn>
                              </p:par>
                              <p:par>
                                <p:cTn id="13" presetID="6" presetClass="emph" presetSubtype="0" fill="hold" nodeType="withEffect">
                                  <p:stCondLst>
                                    <p:cond delay="0"/>
                                  </p:stCondLst>
                                  <p:childTnLst>
                                    <p:animScale>
                                      <p:cBhvr>
                                        <p:cTn id="14" dur="3000" fill="hold"/>
                                        <p:tgtEl>
                                          <p:spTgt spid="122918"/>
                                        </p:tgtEl>
                                      </p:cBhvr>
                                      <p:by x="250000" y="250000"/>
                                    </p:animScale>
                                  </p:childTnLst>
                                </p:cTn>
                              </p:par>
                              <p:par>
                                <p:cTn id="15" presetID="10" presetClass="entr" presetSubtype="0" fill="hold" nodeType="withEffect">
                                  <p:stCondLst>
                                    <p:cond delay="0"/>
                                  </p:stCondLst>
                                  <p:childTnLst>
                                    <p:set>
                                      <p:cBhvr>
                                        <p:cTn id="16" dur="1" fill="hold">
                                          <p:stCondLst>
                                            <p:cond delay="0"/>
                                          </p:stCondLst>
                                        </p:cTn>
                                        <p:tgtEl>
                                          <p:spTgt spid="122920"/>
                                        </p:tgtEl>
                                        <p:attrNameLst>
                                          <p:attrName>style.visibility</p:attrName>
                                        </p:attrNameLst>
                                      </p:cBhvr>
                                      <p:to>
                                        <p:strVal val="visible"/>
                                      </p:to>
                                    </p:set>
                                    <p:animEffect transition="in" filter="fade">
                                      <p:cBhvr>
                                        <p:cTn id="17" dur="2000"/>
                                        <p:tgtEl>
                                          <p:spTgt spid="122920"/>
                                        </p:tgtEl>
                                      </p:cBhvr>
                                    </p:animEffect>
                                  </p:childTnLst>
                                </p:cTn>
                              </p:par>
                              <p:par>
                                <p:cTn id="18" presetID="64" presetClass="path" presetSubtype="0" repeatCount="indefinite" accel="50000" decel="50000" fill="hold" nodeType="withEffect">
                                  <p:stCondLst>
                                    <p:cond delay="0"/>
                                  </p:stCondLst>
                                  <p:childTnLst>
                                    <p:animMotion origin="layout" path="M -5.55556E-7 3.33333E-6 L -0.0066 -0.32986 " pathEditMode="relative" rAng="0" ptsTypes="AA">
                                      <p:cBhvr>
                                        <p:cTn id="19" dur="25000" fill="hold"/>
                                        <p:tgtEl>
                                          <p:spTgt spid="122922"/>
                                        </p:tgtEl>
                                        <p:attrNameLst>
                                          <p:attrName>ppt_x</p:attrName>
                                          <p:attrName>ppt_y</p:attrName>
                                        </p:attrNameLst>
                                      </p:cBhvr>
                                      <p:rCtr x="-3" y="-165"/>
                                    </p:animMotion>
                                  </p:childTnLst>
                                </p:cTn>
                              </p:par>
                              <p:par>
                                <p:cTn id="20" presetID="6" presetClass="emph" presetSubtype="0" repeatCount="indefinite" fill="hold" nodeType="withEffect">
                                  <p:stCondLst>
                                    <p:cond delay="1500"/>
                                  </p:stCondLst>
                                  <p:childTnLst>
                                    <p:animScale>
                                      <p:cBhvr>
                                        <p:cTn id="21" dur="25000" fill="hold"/>
                                        <p:tgtEl>
                                          <p:spTgt spid="122922"/>
                                        </p:tgtEl>
                                      </p:cBhvr>
                                      <p:by x="50000" y="50000"/>
                                    </p:animScale>
                                  </p:childTnLst>
                                </p:cTn>
                              </p:par>
                              <p:par>
                                <p:cTn id="22" presetID="6" presetClass="emph" presetSubtype="0" repeatCount="indefinite" fill="hold" nodeType="withEffect">
                                  <p:stCondLst>
                                    <p:cond delay="0"/>
                                  </p:stCondLst>
                                  <p:childTnLst>
                                    <p:animScale>
                                      <p:cBhvr>
                                        <p:cTn id="23" dur="8000" fill="hold"/>
                                        <p:tgtEl>
                                          <p:spTgt spid="122927"/>
                                        </p:tgtEl>
                                      </p:cBhvr>
                                      <p:by x="200000" y="200000"/>
                                    </p:animScale>
                                  </p:childTnLst>
                                </p:cTn>
                              </p:par>
                              <p:par>
                                <p:cTn id="24" presetID="0" presetClass="path" presetSubtype="0" repeatCount="indefinite" accel="50000" decel="50000" fill="hold" nodeType="withEffect">
                                  <p:stCondLst>
                                    <p:cond delay="0"/>
                                  </p:stCondLst>
                                  <p:childTnLst>
                                    <p:animMotion origin="layout" path="M 0.00521 3.7037E-7 C 0.01129 0.02361 0.01754 0.04722 0.01511 0.07222 C 0.01285 0.09699 0.00226 0.12315 -0.00816 0.14954 " pathEditMode="relative" rAng="0" ptsTypes="aaA">
                                      <p:cBhvr>
                                        <p:cTn id="25" dur="8000" fill="hold"/>
                                        <p:tgtEl>
                                          <p:spTgt spid="122927"/>
                                        </p:tgtEl>
                                        <p:attrNameLst>
                                          <p:attrName>ppt_x</p:attrName>
                                          <p:attrName>ppt_y</p:attrName>
                                        </p:attrNameLst>
                                      </p:cBhvr>
                                      <p:rCtr x="-1" y="75"/>
                                    </p:animMotion>
                                  </p:childTnLst>
                                </p:cTn>
                              </p:par>
                              <p:par>
                                <p:cTn id="26" presetID="35" presetClass="path" presetSubtype="0" accel="50000" decel="50000" fill="hold" nodeType="withEffect">
                                  <p:stCondLst>
                                    <p:cond delay="0"/>
                                  </p:stCondLst>
                                  <p:iterate type="lt">
                                    <p:tmPct val="0"/>
                                  </p:iterate>
                                  <p:childTnLst>
                                    <p:animMotion origin="layout" path="M 0.03212 -0.00764 L -3.33333E-6 -1.11111E-6 " pathEditMode="relative" rAng="0" ptsTypes="AA">
                                      <p:cBhvr>
                                        <p:cTn id="27" dur="2000" fill="hold"/>
                                        <p:tgtEl>
                                          <p:spTgt spid="122930"/>
                                        </p:tgtEl>
                                        <p:attrNameLst>
                                          <p:attrName>ppt_x</p:attrName>
                                          <p:attrName>ppt_y</p:attrName>
                                        </p:attrNameLst>
                                      </p:cBhvr>
                                      <p:rCtr x="-16" y="4"/>
                                    </p:animMotion>
                                  </p:childTnLst>
                                </p:cTn>
                              </p:par>
                              <p:par>
                                <p:cTn id="28" presetID="8" presetClass="emph" presetSubtype="0" fill="hold" nodeType="withEffect">
                                  <p:stCondLst>
                                    <p:cond delay="1000"/>
                                  </p:stCondLst>
                                  <p:childTnLst>
                                    <p:animRot by="-4800000">
                                      <p:cBhvr>
                                        <p:cTn id="29" dur="2000" fill="hold"/>
                                        <p:tgtEl>
                                          <p:spTgt spid="122929"/>
                                        </p:tgtEl>
                                        <p:attrNameLst>
                                          <p:attrName>r</p:attrName>
                                        </p:attrNameLst>
                                      </p:cBhvr>
                                    </p:animRot>
                                  </p:childTnLst>
                                </p:cTn>
                              </p:par>
                              <p:par>
                                <p:cTn id="30" presetID="1" presetClass="entr" presetSubtype="0" fill="hold" grpId="0" nodeType="withEffect">
                                  <p:stCondLst>
                                    <p:cond delay="1000"/>
                                  </p:stCondLst>
                                  <p:childTnLst>
                                    <p:set>
                                      <p:cBhvr>
                                        <p:cTn id="31" dur="1" fill="hold">
                                          <p:stCondLst>
                                            <p:cond delay="0"/>
                                          </p:stCondLst>
                                        </p:cTn>
                                        <p:tgtEl>
                                          <p:spTgt spid="122931"/>
                                        </p:tgtEl>
                                        <p:attrNameLst>
                                          <p:attrName>style.visibility</p:attrName>
                                        </p:attrNameLst>
                                      </p:cBhvr>
                                      <p:to>
                                        <p:strVal val="visible"/>
                                      </p:to>
                                    </p:set>
                                  </p:childTnLst>
                                </p:cTn>
                              </p:par>
                              <p:par>
                                <p:cTn id="32" presetID="6" presetClass="emph" presetSubtype="0" repeatCount="4000" autoRev="1" fill="hold" grpId="1" nodeType="withEffect">
                                  <p:stCondLst>
                                    <p:cond delay="1000"/>
                                  </p:stCondLst>
                                  <p:childTnLst>
                                    <p:animScale>
                                      <p:cBhvr>
                                        <p:cTn id="33" dur="500" fill="hold"/>
                                        <p:tgtEl>
                                          <p:spTgt spid="12293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1" grpId="0" animBg="1"/>
      <p:bldP spid="12293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solidFill>
              <a:srgbClr val="660033"/>
            </a:solidFill>
            <a:miter lim="800000"/>
            <a:headEnd/>
            <a:tailEnd/>
          </a:ln>
        </p:spPr>
      </p:pic>
      <p:pic>
        <p:nvPicPr>
          <p:cNvPr id="65539" name="Picture 3" descr="gieng rong"/>
          <p:cNvPicPr>
            <a:picLocks noChangeAspect="1" noChangeArrowheads="1"/>
          </p:cNvPicPr>
          <p:nvPr/>
        </p:nvPicPr>
        <p:blipFill>
          <a:blip r:embed="rId4" cstate="print"/>
          <a:srcRect/>
          <a:stretch>
            <a:fillRect/>
          </a:stretch>
        </p:blipFill>
        <p:spPr bwMode="auto">
          <a:xfrm>
            <a:off x="4953000" y="3657600"/>
            <a:ext cx="3429000" cy="3149600"/>
          </a:xfrm>
          <a:prstGeom prst="rect">
            <a:avLst/>
          </a:prstGeom>
          <a:noFill/>
        </p:spPr>
      </p:pic>
      <p:pic>
        <p:nvPicPr>
          <p:cNvPr id="65540" name="Picture 4" descr="!dfrog_l"/>
          <p:cNvPicPr>
            <a:picLocks noChangeAspect="1" noChangeArrowheads="1" noCrop="1"/>
          </p:cNvPicPr>
          <p:nvPr/>
        </p:nvPicPr>
        <p:blipFill>
          <a:blip r:embed="rId5" cstate="print"/>
          <a:srcRect/>
          <a:stretch>
            <a:fillRect/>
          </a:stretch>
        </p:blipFill>
        <p:spPr bwMode="auto">
          <a:xfrm>
            <a:off x="6477000" y="5334000"/>
            <a:ext cx="714375" cy="752475"/>
          </a:xfrm>
          <a:prstGeom prst="rect">
            <a:avLst/>
          </a:prstGeom>
          <a:noFill/>
        </p:spPr>
      </p:pic>
      <p:sp>
        <p:nvSpPr>
          <p:cNvPr id="65541" name="Text Box 5"/>
          <p:cNvSpPr txBox="1">
            <a:spLocks noChangeArrowheads="1"/>
          </p:cNvSpPr>
          <p:nvPr/>
        </p:nvSpPr>
        <p:spPr bwMode="auto">
          <a:xfrm>
            <a:off x="533400" y="304800"/>
            <a:ext cx="2590800" cy="461665"/>
          </a:xfrm>
          <a:prstGeom prst="rect">
            <a:avLst/>
          </a:prstGeom>
          <a:noFill/>
          <a:ln w="9525" algn="ctr">
            <a:noFill/>
            <a:miter lim="800000"/>
            <a:headEnd/>
            <a:tailEnd/>
          </a:ln>
          <a:effectLst/>
        </p:spPr>
        <p:txBody>
          <a:bodyPr>
            <a:spAutoFit/>
          </a:bodyPr>
          <a:lstStyle/>
          <a:p>
            <a:pPr>
              <a:spcBef>
                <a:spcPct val="50000"/>
              </a:spcBef>
            </a:pPr>
            <a:r>
              <a:rPr lang="en-US" sz="2400" b="1" dirty="0" err="1">
                <a:solidFill>
                  <a:srgbClr val="0000FF"/>
                </a:solidFill>
                <a:latin typeface="Times New Roman" pitchFamily="18" charset="0"/>
                <a:cs typeface="Times New Roman" pitchFamily="18" charset="0"/>
              </a:rPr>
              <a:t>Tiết</a:t>
            </a:r>
            <a:r>
              <a:rPr lang="en-US" sz="2400" b="1">
                <a:solidFill>
                  <a:srgbClr val="0000FF"/>
                </a:solidFill>
                <a:latin typeface="Times New Roman" pitchFamily="18" charset="0"/>
                <a:cs typeface="Times New Roman" pitchFamily="18" charset="0"/>
              </a:rPr>
              <a:t> </a:t>
            </a:r>
            <a:r>
              <a:rPr lang="en-US" sz="2400" b="1" smtClean="0">
                <a:solidFill>
                  <a:srgbClr val="0000FF"/>
                </a:solidFill>
                <a:latin typeface="Times New Roman" pitchFamily="18" charset="0"/>
                <a:cs typeface="Times New Roman" pitchFamily="18" charset="0"/>
              </a:rPr>
              <a:t>39: </a:t>
            </a:r>
            <a:r>
              <a:rPr lang="en-US" sz="2400" b="1" dirty="0" err="1">
                <a:solidFill>
                  <a:srgbClr val="0000FF"/>
                </a:solidFill>
                <a:latin typeface="Times New Roman" pitchFamily="18" charset="0"/>
                <a:cs typeface="Times New Roman" pitchFamily="18" charset="0"/>
              </a:rPr>
              <a:t>Văn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bản</a:t>
            </a:r>
            <a:r>
              <a:rPr lang="en-US" sz="2400" b="1" dirty="0">
                <a:solidFill>
                  <a:srgbClr val="0000FF"/>
                </a:solidFill>
                <a:latin typeface="Times New Roman" pitchFamily="18" charset="0"/>
                <a:cs typeface="Times New Roman" pitchFamily="18" charset="0"/>
              </a:rPr>
              <a:t>     </a:t>
            </a:r>
          </a:p>
        </p:txBody>
      </p:sp>
      <p:sp>
        <p:nvSpPr>
          <p:cNvPr id="65542" name="Text Box 6"/>
          <p:cNvSpPr txBox="1">
            <a:spLocks noChangeArrowheads="1"/>
          </p:cNvSpPr>
          <p:nvPr/>
        </p:nvSpPr>
        <p:spPr bwMode="auto">
          <a:xfrm>
            <a:off x="2971800" y="2514600"/>
            <a:ext cx="6172200" cy="914400"/>
          </a:xfrm>
          <a:prstGeom prst="rect">
            <a:avLst/>
          </a:prstGeom>
          <a:noFill/>
          <a:ln w="9525">
            <a:noFill/>
            <a:miter lim="800000"/>
            <a:headEnd/>
            <a:tailEnd/>
          </a:ln>
          <a:effectLst/>
        </p:spPr>
        <p:txBody>
          <a:bodyPr>
            <a:spAutoFit/>
          </a:bodyPr>
          <a:lstStyle/>
          <a:p>
            <a:pPr algn="ctr">
              <a:spcBef>
                <a:spcPct val="50000"/>
              </a:spcBef>
            </a:pPr>
            <a:r>
              <a:rPr lang="en-US" sz="5400" b="1" i="1">
                <a:solidFill>
                  <a:srgbClr val="FF3300"/>
                </a:solidFill>
                <a:latin typeface="Times New Roman" pitchFamily="18" charset="0"/>
              </a:rPr>
              <a:t>(Truyện ngụ ngôn)</a:t>
            </a:r>
          </a:p>
        </p:txBody>
      </p:sp>
      <p:sp>
        <p:nvSpPr>
          <p:cNvPr id="65543" name="Text Box 7"/>
          <p:cNvSpPr txBox="1">
            <a:spLocks noChangeArrowheads="1"/>
          </p:cNvSpPr>
          <p:nvPr/>
        </p:nvSpPr>
        <p:spPr bwMode="auto">
          <a:xfrm>
            <a:off x="609600" y="1447800"/>
            <a:ext cx="8534400" cy="823913"/>
          </a:xfrm>
          <a:prstGeom prst="rect">
            <a:avLst/>
          </a:prstGeom>
          <a:noFill/>
          <a:ln w="9525" algn="ctr">
            <a:noFill/>
            <a:miter lim="800000"/>
            <a:headEnd/>
            <a:tailEnd/>
          </a:ln>
          <a:effectLst/>
        </p:spPr>
        <p:txBody>
          <a:bodyPr>
            <a:spAutoFit/>
          </a:bodyPr>
          <a:lstStyle/>
          <a:p>
            <a:pPr>
              <a:spcBef>
                <a:spcPct val="50000"/>
              </a:spcBef>
            </a:pPr>
            <a:r>
              <a:rPr lang="en-US" sz="4800" b="1" i="1">
                <a:solidFill>
                  <a:srgbClr val="0000FF"/>
                </a:solidFill>
                <a:latin typeface=".VnCooperH" pitchFamily="34" charset="0"/>
                <a:cs typeface="Arial" charset="0"/>
              </a:rPr>
              <a:t>Õch ngåi ®¸y giÕng</a:t>
            </a:r>
          </a:p>
        </p:txBody>
      </p:sp>
      <p:sp>
        <p:nvSpPr>
          <p:cNvPr id="65544" name="WordArt 8"/>
          <p:cNvSpPr>
            <a:spLocks noChangeArrowheads="1" noChangeShapeType="1" noTextEdit="1"/>
          </p:cNvSpPr>
          <p:nvPr/>
        </p:nvSpPr>
        <p:spPr bwMode="auto">
          <a:xfrm>
            <a:off x="0" y="0"/>
            <a:ext cx="9144000" cy="6864350"/>
          </a:xfrm>
          <a:prstGeom prst="rect">
            <a:avLst/>
          </a:prstGeom>
        </p:spPr>
        <p:txBody>
          <a:bodyPr wrap="none" fromWordArt="1">
            <a:prstTxWarp prst="textDoubleWave1">
              <a:avLst>
                <a:gd name="adj1" fmla="val 6500"/>
                <a:gd name="adj2" fmla="val 0"/>
              </a:avLst>
            </a:prstTxWarp>
          </a:bodyPr>
          <a:lstStyle/>
          <a:p>
            <a:pPr algn="ctr"/>
            <a:endPar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VnTime"/>
            </a:endParaRPr>
          </a:p>
        </p:txBody>
      </p:sp>
      <p:pic>
        <p:nvPicPr>
          <p:cNvPr id="65545" name="10a.wav">
            <a:hlinkClick r:id="" action="ppaction://media"/>
          </p:cNvPr>
          <p:cNvPicPr>
            <a:picLocks noRot="1" noChangeAspect="1" noChangeArrowheads="1"/>
          </p:cNvPicPr>
          <p:nvPr>
            <a:audioFile r:link="rId1"/>
          </p:nvPr>
        </p:nvPicPr>
        <p:blipFill>
          <a:blip r:embed="rId6" cstate="print"/>
          <a:srcRect/>
          <a:stretch>
            <a:fillRect/>
          </a:stretch>
        </p:blipFill>
        <p:spPr bwMode="auto">
          <a:xfrm>
            <a:off x="8458200" y="6172200"/>
            <a:ext cx="533400" cy="533400"/>
          </a:xfrm>
          <a:prstGeom prst="rect">
            <a:avLst/>
          </a:prstGeom>
          <a:noFill/>
        </p:spPr>
      </p:pic>
      <p:sp>
        <p:nvSpPr>
          <p:cNvPr id="65546" name="Text Box 10"/>
          <p:cNvSpPr txBox="1">
            <a:spLocks noChangeArrowheads="1"/>
          </p:cNvSpPr>
          <p:nvPr/>
        </p:nvSpPr>
        <p:spPr bwMode="auto">
          <a:xfrm>
            <a:off x="671513" y="1462088"/>
            <a:ext cx="8534400" cy="823912"/>
          </a:xfrm>
          <a:prstGeom prst="rect">
            <a:avLst/>
          </a:prstGeom>
          <a:noFill/>
          <a:ln w="9525" algn="ctr">
            <a:noFill/>
            <a:miter lim="800000"/>
            <a:headEnd/>
            <a:tailEnd/>
          </a:ln>
          <a:effectLst/>
        </p:spPr>
        <p:txBody>
          <a:bodyPr>
            <a:spAutoFit/>
          </a:bodyPr>
          <a:lstStyle/>
          <a:p>
            <a:pPr>
              <a:spcBef>
                <a:spcPct val="50000"/>
              </a:spcBef>
            </a:pPr>
            <a:r>
              <a:rPr lang="en-US" sz="4800" b="1" i="1" dirty="0" err="1">
                <a:solidFill>
                  <a:srgbClr val="FF0000"/>
                </a:solidFill>
                <a:latin typeface=".VnCooperH" pitchFamily="34" charset="0"/>
                <a:cs typeface="Arial" charset="0"/>
              </a:rPr>
              <a:t>Õch</a:t>
            </a:r>
            <a:r>
              <a:rPr lang="en-US" sz="4800" b="1" i="1" dirty="0">
                <a:solidFill>
                  <a:srgbClr val="FF0000"/>
                </a:solidFill>
                <a:latin typeface=".VnCooperH" pitchFamily="34" charset="0"/>
                <a:cs typeface="Arial" charset="0"/>
              </a:rPr>
              <a:t> </a:t>
            </a:r>
            <a:r>
              <a:rPr lang="en-US" sz="4800" b="1" i="1" dirty="0" err="1">
                <a:solidFill>
                  <a:srgbClr val="FF0000"/>
                </a:solidFill>
                <a:latin typeface=".VnCooperH" pitchFamily="34" charset="0"/>
                <a:cs typeface="Arial" charset="0"/>
              </a:rPr>
              <a:t>ngåi</a:t>
            </a:r>
            <a:r>
              <a:rPr lang="en-US" sz="4800" b="1" i="1" dirty="0">
                <a:solidFill>
                  <a:srgbClr val="FF0000"/>
                </a:solidFill>
                <a:latin typeface=".VnCooperH" pitchFamily="34" charset="0"/>
                <a:cs typeface="Arial" charset="0"/>
              </a:rPr>
              <a:t> ®¸y </a:t>
            </a:r>
            <a:r>
              <a:rPr lang="en-US" sz="4800" b="1" i="1" dirty="0" err="1">
                <a:solidFill>
                  <a:srgbClr val="FF0000"/>
                </a:solidFill>
                <a:latin typeface=".VnCooperH" pitchFamily="34" charset="0"/>
                <a:cs typeface="Arial" charset="0"/>
              </a:rPr>
              <a:t>giÕng</a:t>
            </a:r>
            <a:endParaRPr lang="en-US" sz="4800" b="1" i="1" dirty="0">
              <a:solidFill>
                <a:srgbClr val="FF0000"/>
              </a:solidFill>
              <a:latin typeface=".VnCooperH" pitchFamily="34" charset="0"/>
              <a:cs typeface="Arial" charset="0"/>
            </a:endParaRPr>
          </a:p>
        </p:txBody>
      </p:sp>
      <p:sp>
        <p:nvSpPr>
          <p:cNvPr id="65547" name="Text Box 11"/>
          <p:cNvSpPr txBox="1">
            <a:spLocks noChangeArrowheads="1"/>
          </p:cNvSpPr>
          <p:nvPr/>
        </p:nvSpPr>
        <p:spPr bwMode="auto">
          <a:xfrm>
            <a:off x="3000375" y="2514600"/>
            <a:ext cx="6172200" cy="914400"/>
          </a:xfrm>
          <a:prstGeom prst="rect">
            <a:avLst/>
          </a:prstGeom>
          <a:noFill/>
          <a:ln w="9525">
            <a:noFill/>
            <a:miter lim="800000"/>
            <a:headEnd/>
            <a:tailEnd/>
          </a:ln>
          <a:effectLst/>
        </p:spPr>
        <p:txBody>
          <a:bodyPr>
            <a:spAutoFit/>
          </a:bodyPr>
          <a:lstStyle/>
          <a:p>
            <a:pPr algn="ctr">
              <a:spcBef>
                <a:spcPct val="50000"/>
              </a:spcBef>
            </a:pPr>
            <a:r>
              <a:rPr lang="en-US" sz="5400" b="1" i="1" dirty="0">
                <a:solidFill>
                  <a:schemeClr val="tx2">
                    <a:lumMod val="50000"/>
                  </a:schemeClr>
                </a:solidFill>
                <a:latin typeface="Times New Roman" pitchFamily="18" charset="0"/>
              </a:rPr>
              <a:t>(</a:t>
            </a:r>
            <a:r>
              <a:rPr lang="en-US" sz="5400" b="1" i="1" dirty="0" err="1">
                <a:solidFill>
                  <a:schemeClr val="tx2">
                    <a:lumMod val="50000"/>
                  </a:schemeClr>
                </a:solidFill>
                <a:latin typeface="Times New Roman" pitchFamily="18" charset="0"/>
              </a:rPr>
              <a:t>Truyện</a:t>
            </a:r>
            <a:r>
              <a:rPr lang="en-US" sz="5400" b="1" i="1" dirty="0">
                <a:solidFill>
                  <a:schemeClr val="tx2">
                    <a:lumMod val="50000"/>
                  </a:schemeClr>
                </a:solidFill>
                <a:latin typeface="Times New Roman" pitchFamily="18" charset="0"/>
              </a:rPr>
              <a:t> </a:t>
            </a:r>
            <a:r>
              <a:rPr lang="en-US" sz="5400" b="1" i="1" dirty="0" err="1">
                <a:solidFill>
                  <a:schemeClr val="tx2">
                    <a:lumMod val="50000"/>
                  </a:schemeClr>
                </a:solidFill>
                <a:latin typeface="Times New Roman" pitchFamily="18" charset="0"/>
              </a:rPr>
              <a:t>ngụ</a:t>
            </a:r>
            <a:r>
              <a:rPr lang="en-US" sz="5400" b="1" i="1" dirty="0">
                <a:solidFill>
                  <a:schemeClr val="tx2">
                    <a:lumMod val="50000"/>
                  </a:schemeClr>
                </a:solidFill>
                <a:latin typeface="Times New Roman" pitchFamily="18" charset="0"/>
              </a:rPr>
              <a:t> </a:t>
            </a:r>
            <a:r>
              <a:rPr lang="en-US" sz="5400" b="1" i="1" dirty="0" err="1">
                <a:solidFill>
                  <a:schemeClr val="tx2">
                    <a:lumMod val="50000"/>
                  </a:schemeClr>
                </a:solidFill>
                <a:latin typeface="Times New Roman" pitchFamily="18" charset="0"/>
              </a:rPr>
              <a:t>ngôn</a:t>
            </a:r>
            <a:r>
              <a:rPr lang="en-US" sz="5400" b="1" i="1" dirty="0">
                <a:solidFill>
                  <a:schemeClr val="tx2">
                    <a:lumMod val="50000"/>
                  </a:schemeClr>
                </a:solidFill>
                <a:latin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wheel(4)">
                                      <p:cBhvr>
                                        <p:cTn id="7" dur="5000"/>
                                        <p:tgtEl>
                                          <p:spTgt spid="65539"/>
                                        </p:tgtEl>
                                      </p:cBhvr>
                                    </p:animEffect>
                                  </p:childTnLst>
                                </p:cTn>
                              </p:par>
                              <p:par>
                                <p:cTn id="8" presetID="21" presetClass="entr" presetSubtype="4" fill="hold" nodeType="withEffect">
                                  <p:stCondLst>
                                    <p:cond delay="0"/>
                                  </p:stCondLst>
                                  <p:childTnLst>
                                    <p:set>
                                      <p:cBhvr>
                                        <p:cTn id="9" dur="1" fill="hold">
                                          <p:stCondLst>
                                            <p:cond delay="0"/>
                                          </p:stCondLst>
                                        </p:cTn>
                                        <p:tgtEl>
                                          <p:spTgt spid="65540"/>
                                        </p:tgtEl>
                                        <p:attrNameLst>
                                          <p:attrName>style.visibility</p:attrName>
                                        </p:attrNameLst>
                                      </p:cBhvr>
                                      <p:to>
                                        <p:strVal val="visible"/>
                                      </p:to>
                                    </p:set>
                                    <p:animEffect transition="in" filter="wheel(4)">
                                      <p:cBhvr>
                                        <p:cTn id="10" dur="5000"/>
                                        <p:tgtEl>
                                          <p:spTgt spid="65540"/>
                                        </p:tgtEl>
                                      </p:cBhvr>
                                    </p:animEffect>
                                  </p:childTnLst>
                                </p:cTn>
                              </p:par>
                              <p:par>
                                <p:cTn id="11" presetID="21" presetClass="entr" presetSubtype="4" fill="hold" nodeType="withEffect">
                                  <p:stCondLst>
                                    <p:cond delay="0"/>
                                  </p:stCondLst>
                                  <p:childTnLst>
                                    <p:set>
                                      <p:cBhvr>
                                        <p:cTn id="12" dur="1" fill="hold">
                                          <p:stCondLst>
                                            <p:cond delay="0"/>
                                          </p:stCondLst>
                                        </p:cTn>
                                        <p:tgtEl>
                                          <p:spTgt spid="65538"/>
                                        </p:tgtEl>
                                        <p:attrNameLst>
                                          <p:attrName>style.visibility</p:attrName>
                                        </p:attrNameLst>
                                      </p:cBhvr>
                                      <p:to>
                                        <p:strVal val="visible"/>
                                      </p:to>
                                    </p:set>
                                    <p:animEffect transition="in" filter="wheel(4)">
                                      <p:cBhvr>
                                        <p:cTn id="13" dur="5000"/>
                                        <p:tgtEl>
                                          <p:spTgt spid="65538"/>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65547"/>
                                        </p:tgtEl>
                                        <p:attrNameLst>
                                          <p:attrName>style.visibility</p:attrName>
                                        </p:attrNameLst>
                                      </p:cBhvr>
                                      <p:to>
                                        <p:strVal val="visible"/>
                                      </p:to>
                                    </p:set>
                                    <p:animEffect transition="in" filter="wheel(4)">
                                      <p:cBhvr>
                                        <p:cTn id="16" dur="5000"/>
                                        <p:tgtEl>
                                          <p:spTgt spid="65547"/>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65542"/>
                                        </p:tgtEl>
                                        <p:attrNameLst>
                                          <p:attrName>style.visibility</p:attrName>
                                        </p:attrNameLst>
                                      </p:cBhvr>
                                      <p:to>
                                        <p:strVal val="visible"/>
                                      </p:to>
                                    </p:set>
                                    <p:animEffect transition="in" filter="wheel(4)">
                                      <p:cBhvr>
                                        <p:cTn id="19" dur="5000"/>
                                        <p:tgtEl>
                                          <p:spTgt spid="65542"/>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65546"/>
                                        </p:tgtEl>
                                        <p:attrNameLst>
                                          <p:attrName>style.visibility</p:attrName>
                                        </p:attrNameLst>
                                      </p:cBhvr>
                                      <p:to>
                                        <p:strVal val="visible"/>
                                      </p:to>
                                    </p:set>
                                    <p:animEffect transition="in" filter="wheel(4)">
                                      <p:cBhvr>
                                        <p:cTn id="22" dur="5000"/>
                                        <p:tgtEl>
                                          <p:spTgt spid="65546"/>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65543"/>
                                        </p:tgtEl>
                                        <p:attrNameLst>
                                          <p:attrName>style.visibility</p:attrName>
                                        </p:attrNameLst>
                                      </p:cBhvr>
                                      <p:to>
                                        <p:strVal val="visible"/>
                                      </p:to>
                                    </p:set>
                                    <p:animEffect transition="in" filter="wheel(4)">
                                      <p:cBhvr>
                                        <p:cTn id="25" dur="5000"/>
                                        <p:tgtEl>
                                          <p:spTgt spid="65543"/>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65541"/>
                                        </p:tgtEl>
                                        <p:attrNameLst>
                                          <p:attrName>style.visibility</p:attrName>
                                        </p:attrNameLst>
                                      </p:cBhvr>
                                      <p:to>
                                        <p:strVal val="visible"/>
                                      </p:to>
                                    </p:set>
                                    <p:animEffect transition="in" filter="wheel(4)">
                                      <p:cBhvr>
                                        <p:cTn id="28" dur="5000"/>
                                        <p:tgtEl>
                                          <p:spTgt spid="65541"/>
                                        </p:tgtEl>
                                      </p:cBhvr>
                                    </p:animEffect>
                                  </p:childTnLst>
                                </p:cTn>
                              </p:par>
                              <p:par>
                                <p:cTn id="29" presetID="21" presetClass="entr" presetSubtype="4" fill="hold" nodeType="withEffect">
                                  <p:stCondLst>
                                    <p:cond delay="0"/>
                                  </p:stCondLst>
                                  <p:childTnLst>
                                    <p:set>
                                      <p:cBhvr>
                                        <p:cTn id="30" dur="1" fill="hold">
                                          <p:stCondLst>
                                            <p:cond delay="0"/>
                                          </p:stCondLst>
                                        </p:cTn>
                                        <p:tgtEl>
                                          <p:spTgt spid="65545"/>
                                        </p:tgtEl>
                                        <p:attrNameLst>
                                          <p:attrName>style.visibility</p:attrName>
                                        </p:attrNameLst>
                                      </p:cBhvr>
                                      <p:to>
                                        <p:strVal val="visible"/>
                                      </p:to>
                                    </p:set>
                                    <p:animEffect transition="in" filter="wheel(4)">
                                      <p:cBhvr>
                                        <p:cTn id="31" dur="50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65545"/>
                </p:tgtEl>
              </p:cMediaNode>
            </p:audio>
          </p:childTnLst>
        </p:cTn>
      </p:par>
    </p:tnLst>
    <p:bldLst>
      <p:bldP spid="65541" grpId="0"/>
      <p:bldP spid="65542" grpId="0"/>
      <p:bldP spid="65543" grpId="0"/>
      <p:bldP spid="65546" grpId="0"/>
      <p:bldP spid="655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OINSET2"/>
          <p:cNvPicPr>
            <a:picLocks noChangeAspect="1" noChangeArrowheads="1"/>
          </p:cNvPicPr>
          <p:nvPr/>
        </p:nvPicPr>
        <p:blipFill>
          <a:blip r:embed="rId2" cstate="print"/>
          <a:srcRect/>
          <a:stretch>
            <a:fillRect/>
          </a:stretch>
        </p:blipFill>
        <p:spPr bwMode="auto">
          <a:xfrm>
            <a:off x="0" y="1"/>
            <a:ext cx="762000" cy="758732"/>
          </a:xfrm>
          <a:prstGeom prst="rect">
            <a:avLst/>
          </a:prstGeom>
          <a:noFill/>
        </p:spPr>
      </p:pic>
      <p:pic>
        <p:nvPicPr>
          <p:cNvPr id="11" name="Picture 5" descr="POINSET3"/>
          <p:cNvPicPr>
            <a:picLocks noChangeAspect="1" noChangeArrowheads="1"/>
          </p:cNvPicPr>
          <p:nvPr/>
        </p:nvPicPr>
        <p:blipFill>
          <a:blip r:embed="rId3" cstate="print"/>
          <a:srcRect/>
          <a:stretch>
            <a:fillRect/>
          </a:stretch>
        </p:blipFill>
        <p:spPr bwMode="auto">
          <a:xfrm>
            <a:off x="8153400" y="5950868"/>
            <a:ext cx="990600" cy="907132"/>
          </a:xfrm>
          <a:prstGeom prst="rect">
            <a:avLst/>
          </a:prstGeom>
          <a:noFill/>
        </p:spPr>
      </p:pic>
      <p:sp>
        <p:nvSpPr>
          <p:cNvPr id="13" name="Rectangle 2"/>
          <p:cNvSpPr txBox="1">
            <a:spLocks noChangeArrowheads="1"/>
          </p:cNvSpPr>
          <p:nvPr/>
        </p:nvSpPr>
        <p:spPr>
          <a:xfrm>
            <a:off x="0" y="1066800"/>
            <a:ext cx="9144000" cy="1600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sng"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Hãy</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tìm</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hai</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câu</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văn</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quan</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trọng</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nhất</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trong</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văn</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bản</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thể</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hiện</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nội</a:t>
            </a:r>
            <a:r>
              <a:rPr kumimoji="0" lang="en-US" sz="2000" b="1" i="0" u="none" strike="noStrike" kern="1200" cap="none" spc="0" normalizeH="0" baseline="0" noProof="0" dirty="0" smtClean="0">
                <a:ln>
                  <a:noFill/>
                </a:ln>
                <a:effectLst/>
                <a:uLnTx/>
                <a:uFillTx/>
                <a:latin typeface="Times New Roman" pitchFamily="18" charset="0"/>
                <a:ea typeface="+mn-ea"/>
                <a:cs typeface="+mn-cs"/>
              </a:rPr>
              <a:t> dung, ý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nghĩa</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truyện</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endParaRPr kumimoji="0" lang="en-US" sz="2000" b="1" i="0" u="none" strike="noStrike" kern="1200" cap="none" spc="0" normalizeH="0" baseline="0" noProof="0" dirty="0">
              <a:ln>
                <a:noFill/>
              </a:ln>
              <a:effectLst/>
              <a:uLnTx/>
              <a:uFillTx/>
              <a:latin typeface="Times New Roman" pitchFamily="18" charset="0"/>
              <a:ea typeface="+mn-ea"/>
              <a:cs typeface="+mn-cs"/>
            </a:endParaRPr>
          </a:p>
        </p:txBody>
      </p:sp>
      <p:sp>
        <p:nvSpPr>
          <p:cNvPr id="14" name="Rectangle 4"/>
          <p:cNvSpPr>
            <a:spLocks noChangeArrowheads="1"/>
          </p:cNvSpPr>
          <p:nvPr/>
        </p:nvSpPr>
        <p:spPr bwMode="auto">
          <a:xfrm>
            <a:off x="304800" y="1752600"/>
            <a:ext cx="8534400" cy="1600199"/>
          </a:xfrm>
          <a:prstGeom prst="rect">
            <a:avLst/>
          </a:prstGeom>
          <a:noFill/>
          <a:ln w="9525">
            <a:noFill/>
            <a:miter lim="800000"/>
            <a:headEnd/>
            <a:tailEnd/>
          </a:ln>
          <a:effectLst/>
        </p:spPr>
        <p:txBody>
          <a:bodyPr/>
          <a:lstStyle/>
          <a:p>
            <a:pPr marL="342900" indent="-342900" eaLnBrk="1" hangingPunct="1">
              <a:spcBef>
                <a:spcPct val="20000"/>
              </a:spcBef>
              <a:buClr>
                <a:schemeClr val="tx2"/>
              </a:buClr>
              <a:buFontTx/>
              <a:buChar char="•"/>
            </a:pPr>
            <a:r>
              <a:rPr lang="en-US" sz="2000" u="sng" dirty="0" err="1">
                <a:latin typeface="Times New Roman" pitchFamily="18" charset="0"/>
              </a:rPr>
              <a:t>Câu</a:t>
            </a:r>
            <a:r>
              <a:rPr lang="en-US" sz="2000" u="sng" dirty="0">
                <a:latin typeface="Times New Roman" pitchFamily="18" charset="0"/>
              </a:rPr>
              <a:t> 1:</a:t>
            </a:r>
            <a:r>
              <a:rPr lang="en-US" sz="2000" dirty="0">
                <a:latin typeface="Times New Roman" pitchFamily="18" charset="0"/>
              </a:rPr>
              <a:t> </a:t>
            </a:r>
            <a:r>
              <a:rPr lang="en-US" sz="2000" dirty="0" err="1">
                <a:latin typeface="Times New Roman" pitchFamily="18" charset="0"/>
              </a:rPr>
              <a:t>Ếch</a:t>
            </a:r>
            <a:r>
              <a:rPr lang="en-US" sz="2000" dirty="0">
                <a:latin typeface="Times New Roman" pitchFamily="18" charset="0"/>
              </a:rPr>
              <a:t> </a:t>
            </a:r>
            <a:r>
              <a:rPr lang="en-US" sz="2000" dirty="0" err="1">
                <a:latin typeface="Times New Roman" pitchFamily="18" charset="0"/>
              </a:rPr>
              <a:t>cứ</a:t>
            </a:r>
            <a:r>
              <a:rPr lang="en-US" sz="2000" dirty="0">
                <a:latin typeface="Times New Roman" pitchFamily="18" charset="0"/>
              </a:rPr>
              <a:t> </a:t>
            </a:r>
            <a:r>
              <a:rPr lang="en-US" sz="2000" dirty="0" err="1">
                <a:latin typeface="Times New Roman" pitchFamily="18" charset="0"/>
              </a:rPr>
              <a:t>tưởng</a:t>
            </a:r>
            <a:r>
              <a:rPr lang="en-US" sz="2000" dirty="0">
                <a:latin typeface="Times New Roman" pitchFamily="18" charset="0"/>
              </a:rPr>
              <a:t> </a:t>
            </a:r>
            <a:r>
              <a:rPr lang="en-US" sz="2000" dirty="0" err="1">
                <a:latin typeface="Times New Roman" pitchFamily="18" charset="0"/>
              </a:rPr>
              <a:t>bầu</a:t>
            </a:r>
            <a:r>
              <a:rPr lang="en-US" sz="2000" dirty="0">
                <a:latin typeface="Times New Roman" pitchFamily="18" charset="0"/>
              </a:rPr>
              <a:t> </a:t>
            </a:r>
            <a:r>
              <a:rPr lang="en-US" sz="2000" dirty="0" err="1">
                <a:latin typeface="Times New Roman" pitchFamily="18" charset="0"/>
              </a:rPr>
              <a:t>trời</a:t>
            </a:r>
            <a:r>
              <a:rPr lang="en-US" sz="2000" dirty="0">
                <a:latin typeface="Times New Roman" pitchFamily="18" charset="0"/>
              </a:rPr>
              <a:t> </a:t>
            </a:r>
            <a:r>
              <a:rPr lang="en-US" sz="2000" dirty="0" err="1">
                <a:latin typeface="Times New Roman" pitchFamily="18" charset="0"/>
              </a:rPr>
              <a:t>trên</a:t>
            </a:r>
            <a:r>
              <a:rPr lang="en-US" sz="2000" dirty="0">
                <a:latin typeface="Times New Roman" pitchFamily="18" charset="0"/>
              </a:rPr>
              <a:t> </a:t>
            </a:r>
            <a:r>
              <a:rPr lang="en-US" sz="2000" dirty="0" err="1">
                <a:latin typeface="Times New Roman" pitchFamily="18" charset="0"/>
              </a:rPr>
              <a:t>đầu</a:t>
            </a:r>
            <a:r>
              <a:rPr lang="en-US" sz="2000" dirty="0">
                <a:latin typeface="Times New Roman" pitchFamily="18" charset="0"/>
              </a:rPr>
              <a:t> </a:t>
            </a:r>
            <a:r>
              <a:rPr lang="en-US" sz="2000" dirty="0" err="1">
                <a:latin typeface="Times New Roman" pitchFamily="18" charset="0"/>
              </a:rPr>
              <a:t>chỉ</a:t>
            </a:r>
            <a:r>
              <a:rPr lang="en-US" sz="2000" dirty="0">
                <a:latin typeface="Times New Roman" pitchFamily="18" charset="0"/>
              </a:rPr>
              <a:t> </a:t>
            </a:r>
            <a:r>
              <a:rPr lang="en-US" sz="2000" dirty="0" err="1">
                <a:latin typeface="Times New Roman" pitchFamily="18" charset="0"/>
              </a:rPr>
              <a:t>bé</a:t>
            </a:r>
            <a:r>
              <a:rPr lang="en-US" sz="2000" dirty="0">
                <a:latin typeface="Times New Roman" pitchFamily="18" charset="0"/>
              </a:rPr>
              <a:t> </a:t>
            </a:r>
            <a:r>
              <a:rPr lang="en-US" sz="2000" dirty="0" err="1">
                <a:latin typeface="Times New Roman" pitchFamily="18" charset="0"/>
              </a:rPr>
              <a:t>bằng</a:t>
            </a:r>
            <a:r>
              <a:rPr lang="en-US" sz="2000" dirty="0">
                <a:latin typeface="Times New Roman" pitchFamily="18" charset="0"/>
              </a:rPr>
              <a:t> </a:t>
            </a:r>
            <a:r>
              <a:rPr lang="en-US" sz="2000" dirty="0" err="1">
                <a:latin typeface="Times New Roman" pitchFamily="18" charset="0"/>
              </a:rPr>
              <a:t>chiếc</a:t>
            </a:r>
            <a:r>
              <a:rPr lang="en-US" sz="2000" dirty="0">
                <a:latin typeface="Times New Roman" pitchFamily="18" charset="0"/>
              </a:rPr>
              <a:t> </a:t>
            </a:r>
            <a:r>
              <a:rPr lang="en-US" sz="2000" dirty="0" err="1">
                <a:latin typeface="Times New Roman" pitchFamily="18" charset="0"/>
              </a:rPr>
              <a:t>vung</a:t>
            </a:r>
            <a:r>
              <a:rPr lang="en-US" sz="2000" dirty="0">
                <a:latin typeface="Times New Roman" pitchFamily="18" charset="0"/>
              </a:rPr>
              <a:t> </a:t>
            </a:r>
            <a:r>
              <a:rPr lang="en-US" sz="2000" dirty="0" err="1">
                <a:latin typeface="Times New Roman" pitchFamily="18" charset="0"/>
              </a:rPr>
              <a:t>và</a:t>
            </a:r>
            <a:r>
              <a:rPr lang="en-US" sz="2000" dirty="0">
                <a:latin typeface="Times New Roman" pitchFamily="18" charset="0"/>
              </a:rPr>
              <a:t> </a:t>
            </a:r>
            <a:r>
              <a:rPr lang="en-US" sz="2000" dirty="0" err="1">
                <a:latin typeface="Times New Roman" pitchFamily="18" charset="0"/>
              </a:rPr>
              <a:t>nó</a:t>
            </a:r>
            <a:r>
              <a:rPr lang="en-US" sz="2000" dirty="0">
                <a:latin typeface="Times New Roman" pitchFamily="18" charset="0"/>
              </a:rPr>
              <a:t> </a:t>
            </a:r>
            <a:r>
              <a:rPr lang="en-US" sz="2000" dirty="0" err="1">
                <a:latin typeface="Times New Roman" pitchFamily="18" charset="0"/>
              </a:rPr>
              <a:t>thì</a:t>
            </a:r>
            <a:r>
              <a:rPr lang="en-US" sz="2000" dirty="0">
                <a:latin typeface="Times New Roman" pitchFamily="18" charset="0"/>
              </a:rPr>
              <a:t> </a:t>
            </a:r>
            <a:r>
              <a:rPr lang="en-US" sz="2000" dirty="0" err="1">
                <a:latin typeface="Times New Roman" pitchFamily="18" charset="0"/>
              </a:rPr>
              <a:t>oai</a:t>
            </a:r>
            <a:r>
              <a:rPr lang="en-US" sz="2000" dirty="0">
                <a:latin typeface="Times New Roman" pitchFamily="18" charset="0"/>
              </a:rPr>
              <a:t> </a:t>
            </a:r>
            <a:r>
              <a:rPr lang="en-US" sz="2000" dirty="0" err="1">
                <a:latin typeface="Times New Roman" pitchFamily="18" charset="0"/>
              </a:rPr>
              <a:t>như</a:t>
            </a:r>
            <a:r>
              <a:rPr lang="en-US" sz="2000" dirty="0">
                <a:latin typeface="Times New Roman" pitchFamily="18" charset="0"/>
              </a:rPr>
              <a:t> </a:t>
            </a:r>
            <a:r>
              <a:rPr lang="en-US" sz="2000" dirty="0" err="1">
                <a:latin typeface="Times New Roman" pitchFamily="18" charset="0"/>
              </a:rPr>
              <a:t>một</a:t>
            </a:r>
            <a:r>
              <a:rPr lang="en-US" sz="2000" dirty="0">
                <a:latin typeface="Times New Roman" pitchFamily="18" charset="0"/>
              </a:rPr>
              <a:t> </a:t>
            </a:r>
            <a:r>
              <a:rPr lang="en-US" sz="2000" dirty="0" err="1">
                <a:latin typeface="Times New Roman" pitchFamily="18" charset="0"/>
              </a:rPr>
              <a:t>vị</a:t>
            </a:r>
            <a:r>
              <a:rPr lang="en-US" sz="2000" dirty="0">
                <a:latin typeface="Times New Roman" pitchFamily="18" charset="0"/>
              </a:rPr>
              <a:t> CHÚA TỂ</a:t>
            </a:r>
            <a:r>
              <a:rPr lang="en-US" sz="2000" dirty="0" smtClean="0">
                <a:latin typeface="Times New Roman" pitchFamily="18" charset="0"/>
              </a:rPr>
              <a:t>.</a:t>
            </a:r>
            <a:endParaRPr lang="en-US" sz="2000" dirty="0">
              <a:latin typeface="Times New Roman" pitchFamily="18" charset="0"/>
            </a:endParaRPr>
          </a:p>
          <a:p>
            <a:pPr marL="342900" indent="-342900" eaLnBrk="1" hangingPunct="1">
              <a:spcBef>
                <a:spcPct val="20000"/>
              </a:spcBef>
              <a:buClr>
                <a:schemeClr val="tx2"/>
              </a:buClr>
              <a:buFontTx/>
              <a:buChar char="•"/>
            </a:pPr>
            <a:r>
              <a:rPr lang="en-US" sz="2000" u="sng" dirty="0" err="1">
                <a:latin typeface="Times New Roman" pitchFamily="18" charset="0"/>
              </a:rPr>
              <a:t>Câu</a:t>
            </a:r>
            <a:r>
              <a:rPr lang="en-US" sz="2000" u="sng" dirty="0">
                <a:latin typeface="Times New Roman" pitchFamily="18" charset="0"/>
              </a:rPr>
              <a:t> 2:</a:t>
            </a:r>
            <a:r>
              <a:rPr lang="en-US" sz="2000" dirty="0">
                <a:latin typeface="Times New Roman" pitchFamily="18" charset="0"/>
              </a:rPr>
              <a:t> </a:t>
            </a:r>
            <a:r>
              <a:rPr lang="en-US" sz="2000" dirty="0" err="1">
                <a:latin typeface="Times New Roman" pitchFamily="18" charset="0"/>
              </a:rPr>
              <a:t>Nó</a:t>
            </a:r>
            <a:r>
              <a:rPr lang="en-US" sz="2000" dirty="0">
                <a:latin typeface="Times New Roman" pitchFamily="18" charset="0"/>
              </a:rPr>
              <a:t> </a:t>
            </a:r>
            <a:r>
              <a:rPr lang="en-US" sz="2000" dirty="0" err="1">
                <a:latin typeface="Times New Roman" pitchFamily="18" charset="0"/>
              </a:rPr>
              <a:t>nhâng</a:t>
            </a:r>
            <a:r>
              <a:rPr lang="en-US" sz="2000" dirty="0">
                <a:latin typeface="Times New Roman" pitchFamily="18" charset="0"/>
              </a:rPr>
              <a:t> </a:t>
            </a:r>
            <a:r>
              <a:rPr lang="en-US" sz="2000" dirty="0" err="1">
                <a:latin typeface="Times New Roman" pitchFamily="18" charset="0"/>
              </a:rPr>
              <a:t>nháo</a:t>
            </a:r>
            <a:r>
              <a:rPr lang="en-US" sz="2000" dirty="0">
                <a:latin typeface="Times New Roman" pitchFamily="18" charset="0"/>
              </a:rPr>
              <a:t> </a:t>
            </a:r>
            <a:r>
              <a:rPr lang="en-US" sz="2000" dirty="0" err="1">
                <a:latin typeface="Times New Roman" pitchFamily="18" charset="0"/>
              </a:rPr>
              <a:t>đưa</a:t>
            </a:r>
            <a:r>
              <a:rPr lang="en-US" sz="2000" dirty="0">
                <a:latin typeface="Times New Roman" pitchFamily="18" charset="0"/>
              </a:rPr>
              <a:t> </a:t>
            </a:r>
            <a:r>
              <a:rPr lang="en-US" sz="2000" dirty="0" err="1">
                <a:latin typeface="Times New Roman" pitchFamily="18" charset="0"/>
              </a:rPr>
              <a:t>cặp</a:t>
            </a:r>
            <a:r>
              <a:rPr lang="en-US" sz="2000" dirty="0">
                <a:latin typeface="Times New Roman" pitchFamily="18" charset="0"/>
              </a:rPr>
              <a:t> </a:t>
            </a:r>
            <a:r>
              <a:rPr lang="en-US" sz="2000" dirty="0" err="1">
                <a:latin typeface="Times New Roman" pitchFamily="18" charset="0"/>
              </a:rPr>
              <a:t>mắt</a:t>
            </a:r>
            <a:r>
              <a:rPr lang="en-US" sz="2000" dirty="0">
                <a:latin typeface="Times New Roman" pitchFamily="18" charset="0"/>
              </a:rPr>
              <a:t> </a:t>
            </a:r>
            <a:r>
              <a:rPr lang="en-US" sz="2000" dirty="0" err="1">
                <a:latin typeface="Times New Roman" pitchFamily="18" charset="0"/>
              </a:rPr>
              <a:t>nhìn</a:t>
            </a:r>
            <a:r>
              <a:rPr lang="en-US" sz="2000" dirty="0">
                <a:latin typeface="Times New Roman" pitchFamily="18" charset="0"/>
              </a:rPr>
              <a:t> </a:t>
            </a:r>
            <a:r>
              <a:rPr lang="en-US" sz="2000" dirty="0" err="1">
                <a:latin typeface="Times New Roman" pitchFamily="18" charset="0"/>
              </a:rPr>
              <a:t>lên</a:t>
            </a:r>
            <a:r>
              <a:rPr lang="en-US" sz="2000" dirty="0">
                <a:latin typeface="Times New Roman" pitchFamily="18" charset="0"/>
              </a:rPr>
              <a:t> </a:t>
            </a:r>
            <a:r>
              <a:rPr lang="en-US" sz="2000" dirty="0" err="1">
                <a:latin typeface="Times New Roman" pitchFamily="18" charset="0"/>
              </a:rPr>
              <a:t>bầu</a:t>
            </a:r>
            <a:r>
              <a:rPr lang="en-US" sz="2000" dirty="0">
                <a:latin typeface="Times New Roman" pitchFamily="18" charset="0"/>
              </a:rPr>
              <a:t> </a:t>
            </a:r>
            <a:r>
              <a:rPr lang="en-US" sz="2000" dirty="0" err="1">
                <a:latin typeface="Times New Roman" pitchFamily="18" charset="0"/>
              </a:rPr>
              <a:t>trời</a:t>
            </a:r>
            <a:r>
              <a:rPr lang="en-US" sz="2000" dirty="0">
                <a:latin typeface="Times New Roman" pitchFamily="18" charset="0"/>
              </a:rPr>
              <a:t>, </a:t>
            </a:r>
            <a:r>
              <a:rPr lang="en-US" sz="2000" dirty="0" err="1">
                <a:latin typeface="Times New Roman" pitchFamily="18" charset="0"/>
              </a:rPr>
              <a:t>chả</a:t>
            </a:r>
            <a:r>
              <a:rPr lang="en-US" sz="2000" dirty="0">
                <a:latin typeface="Times New Roman" pitchFamily="18" charset="0"/>
              </a:rPr>
              <a:t> </a:t>
            </a:r>
            <a:r>
              <a:rPr lang="en-US" sz="2000" dirty="0" err="1">
                <a:latin typeface="Times New Roman" pitchFamily="18" charset="0"/>
              </a:rPr>
              <a:t>thèm</a:t>
            </a:r>
            <a:r>
              <a:rPr lang="en-US" sz="2000" dirty="0">
                <a:latin typeface="Times New Roman" pitchFamily="18" charset="0"/>
              </a:rPr>
              <a:t> </a:t>
            </a:r>
            <a:r>
              <a:rPr lang="en-US" sz="2000" dirty="0" err="1">
                <a:latin typeface="Times New Roman" pitchFamily="18" charset="0"/>
              </a:rPr>
              <a:t>để</a:t>
            </a:r>
            <a:r>
              <a:rPr lang="en-US" sz="2000" dirty="0">
                <a:latin typeface="Times New Roman" pitchFamily="18" charset="0"/>
              </a:rPr>
              <a:t> ý </a:t>
            </a:r>
            <a:r>
              <a:rPr lang="en-US" sz="2000" dirty="0" err="1">
                <a:latin typeface="Times New Roman" pitchFamily="18" charset="0"/>
              </a:rPr>
              <a:t>đến</a:t>
            </a:r>
            <a:r>
              <a:rPr lang="en-US" sz="2000" dirty="0">
                <a:latin typeface="Times New Roman" pitchFamily="18" charset="0"/>
              </a:rPr>
              <a:t> </a:t>
            </a:r>
            <a:r>
              <a:rPr lang="en-US" sz="2000" dirty="0" err="1">
                <a:latin typeface="Times New Roman" pitchFamily="18" charset="0"/>
              </a:rPr>
              <a:t>xung</a:t>
            </a:r>
            <a:r>
              <a:rPr lang="en-US" sz="2000" dirty="0">
                <a:latin typeface="Times New Roman" pitchFamily="18" charset="0"/>
              </a:rPr>
              <a:t> </a:t>
            </a:r>
            <a:r>
              <a:rPr lang="en-US" sz="2000" dirty="0" err="1">
                <a:latin typeface="Times New Roman" pitchFamily="18" charset="0"/>
              </a:rPr>
              <a:t>quanh</a:t>
            </a:r>
            <a:r>
              <a:rPr lang="en-US" sz="2000" dirty="0">
                <a:latin typeface="Times New Roman" pitchFamily="18" charset="0"/>
              </a:rPr>
              <a:t> </a:t>
            </a:r>
            <a:r>
              <a:rPr lang="en-US" sz="2000" dirty="0" err="1">
                <a:latin typeface="Times New Roman" pitchFamily="18" charset="0"/>
              </a:rPr>
              <a:t>nên</a:t>
            </a:r>
            <a:r>
              <a:rPr lang="en-US" sz="2000" dirty="0">
                <a:latin typeface="Times New Roman" pitchFamily="18" charset="0"/>
              </a:rPr>
              <a:t> </a:t>
            </a:r>
            <a:r>
              <a:rPr lang="en-US" sz="2000" dirty="0" err="1">
                <a:latin typeface="Times New Roman" pitchFamily="18" charset="0"/>
              </a:rPr>
              <a:t>đã</a:t>
            </a:r>
            <a:r>
              <a:rPr lang="en-US" sz="2000" dirty="0">
                <a:latin typeface="Times New Roman" pitchFamily="18" charset="0"/>
              </a:rPr>
              <a:t> </a:t>
            </a:r>
            <a:r>
              <a:rPr lang="en-US" sz="2000" dirty="0" err="1">
                <a:latin typeface="Times New Roman" pitchFamily="18" charset="0"/>
              </a:rPr>
              <a:t>bị</a:t>
            </a:r>
            <a:r>
              <a:rPr lang="en-US" sz="2000" dirty="0">
                <a:latin typeface="Times New Roman" pitchFamily="18" charset="0"/>
              </a:rPr>
              <a:t> </a:t>
            </a:r>
            <a:r>
              <a:rPr lang="en-US" sz="2000" dirty="0" err="1">
                <a:latin typeface="Times New Roman" pitchFamily="18" charset="0"/>
              </a:rPr>
              <a:t>một</a:t>
            </a:r>
            <a:r>
              <a:rPr lang="en-US" sz="2000" dirty="0">
                <a:latin typeface="Times New Roman" pitchFamily="18" charset="0"/>
              </a:rPr>
              <a:t> con </a:t>
            </a:r>
            <a:r>
              <a:rPr lang="en-US" sz="2000" dirty="0" err="1">
                <a:latin typeface="Times New Roman" pitchFamily="18" charset="0"/>
              </a:rPr>
              <a:t>trâu</a:t>
            </a:r>
            <a:r>
              <a:rPr lang="en-US" sz="2000" dirty="0">
                <a:latin typeface="Times New Roman" pitchFamily="18" charset="0"/>
              </a:rPr>
              <a:t> </a:t>
            </a:r>
            <a:r>
              <a:rPr lang="en-US" sz="2000" dirty="0" err="1">
                <a:latin typeface="Times New Roman" pitchFamily="18" charset="0"/>
              </a:rPr>
              <a:t>đi</a:t>
            </a:r>
            <a:r>
              <a:rPr lang="en-US" sz="2000" dirty="0">
                <a:latin typeface="Times New Roman" pitchFamily="18" charset="0"/>
              </a:rPr>
              <a:t> qua </a:t>
            </a:r>
            <a:r>
              <a:rPr lang="en-US" sz="2000" dirty="0" err="1">
                <a:latin typeface="Times New Roman" pitchFamily="18" charset="0"/>
              </a:rPr>
              <a:t>giẫm</a:t>
            </a:r>
            <a:r>
              <a:rPr lang="en-US" sz="2000" dirty="0">
                <a:latin typeface="Times New Roman" pitchFamily="18" charset="0"/>
              </a:rPr>
              <a:t> </a:t>
            </a:r>
            <a:r>
              <a:rPr lang="en-US" sz="2000" dirty="0" err="1">
                <a:latin typeface="Times New Roman" pitchFamily="18" charset="0"/>
              </a:rPr>
              <a:t>bẹp</a:t>
            </a:r>
            <a:r>
              <a:rPr lang="en-US" sz="2000" dirty="0">
                <a:latin typeface="Times New Roman" pitchFamily="18" charset="0"/>
              </a:rPr>
              <a:t>.</a:t>
            </a:r>
          </a:p>
        </p:txBody>
      </p:sp>
      <p:sp>
        <p:nvSpPr>
          <p:cNvPr id="15" name="Rectangle 2"/>
          <p:cNvSpPr txBox="1">
            <a:spLocks noChangeArrowheads="1"/>
          </p:cNvSpPr>
          <p:nvPr/>
        </p:nvSpPr>
        <p:spPr>
          <a:xfrm>
            <a:off x="0" y="3276600"/>
            <a:ext cx="9144000" cy="990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sng"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Hãy</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tìm</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một</a:t>
            </a:r>
            <a:r>
              <a:rPr kumimoji="0" lang="en-US" sz="2000" b="1" i="0" u="none" strike="noStrike" kern="1200" cap="none" spc="0" normalizeH="0" noProof="0" dirty="0" smtClean="0">
                <a:ln>
                  <a:noFill/>
                </a:ln>
                <a:effectLst/>
                <a:uLnTx/>
                <a:uFillTx/>
                <a:latin typeface="Times New Roman" pitchFamily="18" charset="0"/>
                <a:ea typeface="+mn-ea"/>
                <a:cs typeface="+mn-cs"/>
              </a:rPr>
              <a:t> </a:t>
            </a:r>
            <a:r>
              <a:rPr kumimoji="0" lang="en-US" sz="2000" b="1" i="0" u="none" strike="noStrike" kern="1200" cap="none" spc="0" normalizeH="0" noProof="0" dirty="0" err="1" smtClean="0">
                <a:ln>
                  <a:noFill/>
                </a:ln>
                <a:effectLst/>
                <a:uLnTx/>
                <a:uFillTx/>
                <a:latin typeface="Times New Roman" pitchFamily="18" charset="0"/>
                <a:ea typeface="+mn-ea"/>
                <a:cs typeface="+mn-cs"/>
              </a:rPr>
              <a:t>số</a:t>
            </a:r>
            <a:r>
              <a:rPr kumimoji="0" lang="en-US" sz="2000" b="1" i="0" u="none" strike="noStrike" kern="1200" cap="none" spc="0" normalizeH="0" noProof="0" dirty="0" smtClean="0">
                <a:ln>
                  <a:noFill/>
                </a:ln>
                <a:effectLst/>
                <a:uLnTx/>
                <a:uFillTx/>
                <a:latin typeface="Times New Roman" pitchFamily="18" charset="0"/>
                <a:ea typeface="+mn-ea"/>
                <a:cs typeface="+mn-cs"/>
              </a:rPr>
              <a:t> </a:t>
            </a:r>
            <a:r>
              <a:rPr kumimoji="0" lang="en-US" sz="2000" b="1" i="0" u="none" strike="noStrike" kern="1200" cap="none" spc="0" normalizeH="0" noProof="0" dirty="0" err="1" smtClean="0">
                <a:ln>
                  <a:noFill/>
                </a:ln>
                <a:effectLst/>
                <a:uLnTx/>
                <a:uFillTx/>
                <a:latin typeface="Times New Roman" pitchFamily="18" charset="0"/>
                <a:ea typeface="+mn-ea"/>
                <a:cs typeface="+mn-cs"/>
              </a:rPr>
              <a:t>câu</a:t>
            </a:r>
            <a:r>
              <a:rPr kumimoji="0" lang="en-US" sz="2000" b="1" i="0" u="none" strike="noStrike" kern="1200" cap="none" spc="0" normalizeH="0" noProof="0" dirty="0" smtClean="0">
                <a:ln>
                  <a:noFill/>
                </a:ln>
                <a:effectLst/>
                <a:uLnTx/>
                <a:uFillTx/>
                <a:latin typeface="Times New Roman" pitchFamily="18" charset="0"/>
                <a:ea typeface="+mn-ea"/>
                <a:cs typeface="+mn-cs"/>
              </a:rPr>
              <a:t> </a:t>
            </a:r>
            <a:r>
              <a:rPr kumimoji="0" lang="en-US" sz="2000" b="1" i="0" u="none" strike="noStrike" kern="1200" cap="none" spc="0" normalizeH="0" noProof="0" dirty="0" err="1" smtClean="0">
                <a:ln>
                  <a:noFill/>
                </a:ln>
                <a:effectLst/>
                <a:uLnTx/>
                <a:uFillTx/>
                <a:latin typeface="Times New Roman" pitchFamily="18" charset="0"/>
                <a:ea typeface="+mn-ea"/>
                <a:cs typeface="+mn-cs"/>
              </a:rPr>
              <a:t>thành</a:t>
            </a:r>
            <a:r>
              <a:rPr kumimoji="0" lang="en-US" sz="2000" b="1" i="0" u="none" strike="noStrike" kern="1200" cap="none" spc="0" normalizeH="0" noProof="0" dirty="0" smtClean="0">
                <a:ln>
                  <a:noFill/>
                </a:ln>
                <a:effectLst/>
                <a:uLnTx/>
                <a:uFillTx/>
                <a:latin typeface="Times New Roman" pitchFamily="18" charset="0"/>
                <a:ea typeface="+mn-ea"/>
                <a:cs typeface="+mn-cs"/>
              </a:rPr>
              <a:t> </a:t>
            </a:r>
            <a:r>
              <a:rPr kumimoji="0" lang="en-US" sz="2000" b="1" i="0" u="none" strike="noStrike" kern="1200" cap="none" spc="0" normalizeH="0" noProof="0" dirty="0" err="1" smtClean="0">
                <a:ln>
                  <a:noFill/>
                </a:ln>
                <a:effectLst/>
                <a:uLnTx/>
                <a:uFillTx/>
                <a:latin typeface="Times New Roman" pitchFamily="18" charset="0"/>
                <a:ea typeface="+mn-ea"/>
                <a:cs typeface="+mn-cs"/>
              </a:rPr>
              <a:t>ngữ</a:t>
            </a:r>
            <a:r>
              <a:rPr kumimoji="0" lang="en-US" sz="2000" b="1" i="0" u="none" strike="noStrike" kern="1200" cap="none" spc="0" normalizeH="0" noProof="0" dirty="0" smtClean="0">
                <a:ln>
                  <a:noFill/>
                </a:ln>
                <a:effectLst/>
                <a:uLnTx/>
                <a:uFillTx/>
                <a:latin typeface="Times New Roman" pitchFamily="18" charset="0"/>
                <a:ea typeface="+mn-ea"/>
                <a:cs typeface="+mn-cs"/>
              </a:rPr>
              <a:t> </a:t>
            </a:r>
            <a:r>
              <a:rPr kumimoji="0" lang="en-US" sz="2000" b="1" i="0" u="none" strike="noStrike" kern="1200" cap="none" spc="0" normalizeH="0" noProof="0" dirty="0" err="1" smtClean="0">
                <a:ln>
                  <a:noFill/>
                </a:ln>
                <a:effectLst/>
                <a:uLnTx/>
                <a:uFillTx/>
                <a:latin typeface="Times New Roman" pitchFamily="18" charset="0"/>
                <a:ea typeface="+mn-ea"/>
                <a:cs typeface="+mn-cs"/>
              </a:rPr>
              <a:t>có</a:t>
            </a:r>
            <a:r>
              <a:rPr kumimoji="0" lang="en-US" sz="2000" b="1" i="0" u="none" strike="noStrike" kern="1200" cap="none" spc="0" normalizeH="0" noProof="0" dirty="0" smtClean="0">
                <a:ln>
                  <a:noFill/>
                </a:ln>
                <a:effectLst/>
                <a:uLnTx/>
                <a:uFillTx/>
                <a:latin typeface="Times New Roman" pitchFamily="18" charset="0"/>
                <a:ea typeface="+mn-ea"/>
                <a:cs typeface="+mn-cs"/>
              </a:rPr>
              <a:t> </a:t>
            </a:r>
            <a:r>
              <a:rPr kumimoji="0" lang="en-US" sz="2000" b="1" i="0" u="none" strike="noStrike" kern="1200" cap="none" spc="0" normalizeH="0" noProof="0" dirty="0" err="1" smtClean="0">
                <a:ln>
                  <a:noFill/>
                </a:ln>
                <a:effectLst/>
                <a:uLnTx/>
                <a:uFillTx/>
                <a:latin typeface="Times New Roman" pitchFamily="18" charset="0"/>
                <a:ea typeface="+mn-ea"/>
                <a:cs typeface="+mn-cs"/>
              </a:rPr>
              <a:t>nghĩ</a:t>
            </a:r>
            <a:r>
              <a:rPr kumimoji="0" lang="en-US" sz="2000" b="1" i="0" u="none" strike="noStrike" kern="1200" cap="none" spc="0" normalizeH="0" noProof="0" dirty="0" smtClean="0">
                <a:ln>
                  <a:noFill/>
                </a:ln>
                <a:effectLst/>
                <a:uLnTx/>
                <a:uFillTx/>
                <a:latin typeface="Times New Roman" pitchFamily="18" charset="0"/>
                <a:ea typeface="+mn-ea"/>
                <a:cs typeface="+mn-cs"/>
              </a:rPr>
              <a:t> </a:t>
            </a:r>
            <a:r>
              <a:rPr kumimoji="0" lang="en-US" sz="2000" b="1" i="0" u="none" strike="noStrike" kern="1200" cap="none" spc="0" normalizeH="0" noProof="0" dirty="0" err="1" smtClean="0">
                <a:ln>
                  <a:noFill/>
                </a:ln>
                <a:effectLst/>
                <a:uLnTx/>
                <a:uFillTx/>
                <a:latin typeface="Times New Roman" pitchFamily="18" charset="0"/>
                <a:ea typeface="+mn-ea"/>
                <a:cs typeface="+mn-cs"/>
              </a:rPr>
              <a:t>gần</a:t>
            </a:r>
            <a:r>
              <a:rPr kumimoji="0" lang="en-US" sz="2000" b="1" i="0" u="none" strike="noStrike" kern="1200" cap="none" spc="0" normalizeH="0" noProof="0" dirty="0" smtClean="0">
                <a:ln>
                  <a:noFill/>
                </a:ln>
                <a:effectLst/>
                <a:uLnTx/>
                <a:uFillTx/>
                <a:latin typeface="Times New Roman" pitchFamily="18" charset="0"/>
                <a:ea typeface="+mn-ea"/>
                <a:cs typeface="+mn-cs"/>
              </a:rPr>
              <a:t> </a:t>
            </a:r>
            <a:r>
              <a:rPr kumimoji="0" lang="en-US" sz="2000" b="1" i="0" u="none" strike="noStrike" kern="1200" cap="none" spc="0" normalizeH="0" noProof="0" dirty="0" err="1" smtClean="0">
                <a:ln>
                  <a:noFill/>
                </a:ln>
                <a:effectLst/>
                <a:uLnTx/>
                <a:uFillTx/>
                <a:latin typeface="Times New Roman" pitchFamily="18" charset="0"/>
                <a:ea typeface="+mn-ea"/>
                <a:cs typeface="+mn-cs"/>
              </a:rPr>
              <a:t>với</a:t>
            </a:r>
            <a:r>
              <a:rPr kumimoji="0" lang="en-US" sz="2000" b="1" i="0" u="none" strike="noStrike" kern="1200" cap="none" spc="0" normalizeH="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nội</a:t>
            </a:r>
            <a:r>
              <a:rPr kumimoji="0" lang="en-US" sz="2000" b="1" i="0" u="none" strike="noStrike" kern="1200" cap="none" spc="0" normalizeH="0" baseline="0" noProof="0" dirty="0" smtClean="0">
                <a:ln>
                  <a:noFill/>
                </a:ln>
                <a:effectLst/>
                <a:uLnTx/>
                <a:uFillTx/>
                <a:latin typeface="Times New Roman" pitchFamily="18" charset="0"/>
                <a:ea typeface="+mn-ea"/>
                <a:cs typeface="+mn-cs"/>
              </a:rPr>
              <a:t> dung, ý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nghĩa</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r>
              <a:rPr kumimoji="0" lang="en-US" sz="2000" b="1" i="0" u="none" strike="noStrike" kern="1200" cap="none" spc="0" normalizeH="0" baseline="0" noProof="0" dirty="0" err="1" smtClean="0">
                <a:ln>
                  <a:noFill/>
                </a:ln>
                <a:effectLst/>
                <a:uLnTx/>
                <a:uFillTx/>
                <a:latin typeface="Times New Roman" pitchFamily="18" charset="0"/>
                <a:ea typeface="+mn-ea"/>
                <a:cs typeface="+mn-cs"/>
              </a:rPr>
              <a:t>truyện</a:t>
            </a:r>
            <a:r>
              <a:rPr kumimoji="0" lang="en-US" sz="2000" b="1" i="0" u="none" strike="noStrike" kern="1200" cap="none" spc="0" normalizeH="0" baseline="0" noProof="0" dirty="0" smtClean="0">
                <a:ln>
                  <a:noFill/>
                </a:ln>
                <a:effectLst/>
                <a:uLnTx/>
                <a:uFillTx/>
                <a:latin typeface="Times New Roman" pitchFamily="18" charset="0"/>
                <a:ea typeface="+mn-ea"/>
                <a:cs typeface="+mn-cs"/>
              </a:rPr>
              <a:t>? </a:t>
            </a:r>
            <a:endParaRPr kumimoji="0" lang="en-US" sz="2000" b="1" i="0" u="none" strike="noStrike" kern="1200" cap="none" spc="0" normalizeH="0" baseline="0" noProof="0" dirty="0">
              <a:ln>
                <a:noFill/>
              </a:ln>
              <a:effectLst/>
              <a:uLnTx/>
              <a:uFillTx/>
              <a:latin typeface="Times New Roman" pitchFamily="18" charset="0"/>
              <a:ea typeface="+mn-ea"/>
              <a:cs typeface="+mn-cs"/>
            </a:endParaRPr>
          </a:p>
        </p:txBody>
      </p:sp>
      <p:sp>
        <p:nvSpPr>
          <p:cNvPr id="16" name="TextBox 15"/>
          <p:cNvSpPr txBox="1"/>
          <p:nvPr/>
        </p:nvSpPr>
        <p:spPr>
          <a:xfrm>
            <a:off x="1295400" y="3657600"/>
            <a:ext cx="3124200" cy="1477328"/>
          </a:xfrm>
          <a:prstGeom prst="rect">
            <a:avLst/>
          </a:prstGeom>
          <a:noFill/>
        </p:spPr>
        <p:txBody>
          <a:bodyPr wrap="square" rtlCol="0">
            <a:spAutoFit/>
          </a:bodyPr>
          <a:lstStyle/>
          <a:p>
            <a:pPr>
              <a:lnSpc>
                <a:spcPct val="150000"/>
              </a:lnSpc>
              <a:buFontTx/>
              <a:buChar char="-"/>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bằng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vung</a:t>
            </a:r>
            <a:endParaRPr lang="en-US" sz="2000" dirty="0" smtClean="0">
              <a:latin typeface="Times New Roman" pitchFamily="18" charset="0"/>
              <a:cs typeface="Times New Roman" pitchFamily="18" charset="0"/>
            </a:endParaRPr>
          </a:p>
          <a:p>
            <a:pPr>
              <a:lnSpc>
                <a:spcPct val="150000"/>
              </a:lnSpc>
              <a:buFontTx/>
              <a:buChar char="-"/>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Thùng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rỗng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kêu</a:t>
            </a:r>
            <a:r>
              <a:rPr lang="en-US" sz="2000" dirty="0" smtClean="0">
                <a:latin typeface="Times New Roman" pitchFamily="18" charset="0"/>
                <a:cs typeface="Times New Roman" pitchFamily="18" charset="0"/>
              </a:rPr>
              <a:t> to</a:t>
            </a:r>
          </a:p>
          <a:p>
            <a:pPr>
              <a:lnSpc>
                <a:spcPct val="15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Điếc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súng</a:t>
            </a:r>
            <a:endParaRPr lang="en-US" sz="2000" dirty="0">
              <a:latin typeface="Times New Roman" pitchFamily="18" charset="0"/>
              <a:cs typeface="Times New Roman" pitchFamily="18" charset="0"/>
            </a:endParaRPr>
          </a:p>
        </p:txBody>
      </p:sp>
      <p:pic>
        <p:nvPicPr>
          <p:cNvPr id="12" name="Picture 3" descr="POINSET2"/>
          <p:cNvPicPr>
            <a:picLocks noChangeAspect="1" noChangeArrowheads="1"/>
          </p:cNvPicPr>
          <p:nvPr/>
        </p:nvPicPr>
        <p:blipFill>
          <a:blip r:embed="rId2" cstate="print"/>
          <a:srcRect/>
          <a:stretch>
            <a:fillRect/>
          </a:stretch>
        </p:blipFill>
        <p:spPr bwMode="auto">
          <a:xfrm rot="16392913">
            <a:off x="-40234" y="6231397"/>
            <a:ext cx="634467" cy="6321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7"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additive="base">
                                        <p:cTn id="14"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 calcmode="lin" valueType="num">
                                      <p:cBhvr additive="base">
                                        <p:cTn id="20"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5">
                                            <p:txEl>
                                              <p:pRg st="0" end="0"/>
                                            </p:txEl>
                                          </p:spTgt>
                                        </p:tgtEl>
                                        <p:attrNameLst>
                                          <p:attrName>style.visibility</p:attrName>
                                        </p:attrNameLst>
                                      </p:cBhvr>
                                      <p:to>
                                        <p:strVal val="visible"/>
                                      </p:to>
                                    </p:set>
                                    <p:anim calcmode="discrete" valueType="clr">
                                      <p:cBhvr override="childStyle">
                                        <p:cTn id="26" dur="80"/>
                                        <p:tgtEl>
                                          <p:spTgt spid="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5">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5">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build="p"/>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V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76600"/>
            <a:ext cx="7478713"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20835" name="Cho con - Thanh Thao &amp; Quang Dung.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800600" y="57150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20836" name="Picture 4" descr="Vegitab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57800"/>
            <a:ext cx="9144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20837" name="Picture 5" descr="Hoa h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8270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9" name="Text Box 7"/>
          <p:cNvSpPr txBox="1">
            <a:spLocks noChangeArrowheads="1"/>
          </p:cNvSpPr>
          <p:nvPr/>
        </p:nvSpPr>
        <p:spPr bwMode="auto">
          <a:xfrm>
            <a:off x="304800" y="899026"/>
            <a:ext cx="8153400" cy="237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15000"/>
              </a:spcBef>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Học</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khái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nhớ</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sgk</a:t>
            </a:r>
            <a:r>
              <a:rPr lang="en-US" sz="2200" dirty="0">
                <a:latin typeface="Times New Roman" pitchFamily="18" charset="0"/>
                <a:cs typeface="Times New Roman" pitchFamily="18" charset="0"/>
              </a:rPr>
              <a:t>/ 101</a:t>
            </a:r>
          </a:p>
          <a:p>
            <a:pPr>
              <a:spcBef>
                <a:spcPct val="15000"/>
              </a:spcBef>
            </a:pP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Kể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Ếch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ngồi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giếng</a:t>
            </a:r>
            <a:r>
              <a:rPr lang="en-US" sz="2200" dirty="0">
                <a:latin typeface="Times New Roman" pitchFamily="18" charset="0"/>
                <a:cs typeface="Times New Roman" pitchFamily="18" charset="0"/>
              </a:rPr>
              <a:t>”</a:t>
            </a:r>
          </a:p>
          <a:p>
            <a:pPr>
              <a:spcBef>
                <a:spcPct val="15000"/>
              </a:spcBef>
            </a:pP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Hoàn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vở</a:t>
            </a:r>
            <a:endParaRPr lang="en-US" sz="2200" dirty="0">
              <a:latin typeface="Times New Roman" pitchFamily="18" charset="0"/>
              <a:cs typeface="Times New Roman" pitchFamily="18" charset="0"/>
            </a:endParaRPr>
          </a:p>
          <a:p>
            <a:pPr>
              <a:spcBef>
                <a:spcPct val="15000"/>
              </a:spcBef>
            </a:pP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Chuẩn</a:t>
            </a:r>
            <a:r>
              <a:rPr lang="en-US" sz="2200" dirty="0" smtClean="0">
                <a:latin typeface="Times New Roman" pitchFamily="18" charset="0"/>
                <a:cs typeface="Times New Roman" pitchFamily="18" charset="0"/>
              </a:rPr>
              <a:t> </a:t>
            </a:r>
            <a:r>
              <a:rPr lang="en-US" sz="2200" dirty="0" err="1">
                <a:latin typeface="Times New Roman" pitchFamily="18" charset="0"/>
                <a:cs typeface="Times New Roman" pitchFamily="18" charset="0"/>
              </a:rPr>
              <a:t>bị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Thầy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voi</a:t>
            </a:r>
            <a:r>
              <a:rPr lang="en-US" sz="2200" dirty="0">
                <a:latin typeface="Times New Roman" pitchFamily="18" charset="0"/>
                <a:cs typeface="Times New Roman" pitchFamily="18" charset="0"/>
              </a:rPr>
              <a:t>”</a:t>
            </a:r>
          </a:p>
          <a:p>
            <a:pPr>
              <a:spcBef>
                <a:spcPct val="15000"/>
              </a:spcBef>
            </a:pP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tìm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khó</a:t>
            </a:r>
            <a:endParaRPr lang="en-US" sz="2200" dirty="0">
              <a:latin typeface="Times New Roman" pitchFamily="18" charset="0"/>
              <a:cs typeface="Times New Roman" pitchFamily="18" charset="0"/>
            </a:endParaRPr>
          </a:p>
          <a:p>
            <a:pPr>
              <a:spcBef>
                <a:spcPct val="15000"/>
              </a:spcBef>
            </a:pP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Trả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hỏi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hiểu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bản</a:t>
            </a:r>
            <a:r>
              <a:rPr lang="en-US" sz="2200" dirty="0">
                <a:latin typeface="Times New Roman" pitchFamily="18" charset="0"/>
                <a:cs typeface="Times New Roman" pitchFamily="18" charset="0"/>
              </a:rPr>
              <a:t> SGK/ 103</a:t>
            </a:r>
          </a:p>
        </p:txBody>
      </p:sp>
      <p:pic>
        <p:nvPicPr>
          <p:cNvPr id="120840" name="Picture 8" descr="so duo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4419600"/>
            <a:ext cx="760413"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20841" name="Picture 9" descr="so ch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4953000"/>
            <a:ext cx="6572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0842" name="Picture 10" descr="so vo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0800" y="4700588"/>
            <a:ext cx="923925" cy="2157412"/>
          </a:xfrm>
          <a:prstGeom prst="rect">
            <a:avLst/>
          </a:prstGeom>
          <a:noFill/>
          <a:extLst>
            <a:ext uri="{909E8E84-426E-40DD-AFC4-6F175D3DCCD1}">
              <a14:hiddenFill xmlns:a14="http://schemas.microsoft.com/office/drawing/2010/main">
                <a:solidFill>
                  <a:srgbClr val="FFFFFF"/>
                </a:solidFill>
              </a14:hiddenFill>
            </a:ext>
          </a:extLst>
        </p:spPr>
      </p:pic>
      <p:pic>
        <p:nvPicPr>
          <p:cNvPr id="120843" name="Picture 11" descr="so ng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572000"/>
            <a:ext cx="12065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0844" name="Picture 12" descr="so ta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4495800"/>
            <a:ext cx="936625" cy="2362200"/>
          </a:xfrm>
          <a:prstGeom prst="rect">
            <a:avLst/>
          </a:prstGeom>
          <a:noFill/>
          <a:extLst>
            <a:ext uri="{909E8E84-426E-40DD-AFC4-6F175D3DCCD1}">
              <a14:hiddenFill xmlns:a14="http://schemas.microsoft.com/office/drawing/2010/main">
                <a:solidFill>
                  <a:srgbClr val="FFFFFF"/>
                </a:solidFill>
              </a14:hiddenFill>
            </a:ext>
          </a:extLst>
        </p:spPr>
      </p:pic>
      <p:sp>
        <p:nvSpPr>
          <p:cNvPr id="120846" name="Text Box 14"/>
          <p:cNvSpPr txBox="1">
            <a:spLocks noChangeArrowheads="1"/>
          </p:cNvSpPr>
          <p:nvPr/>
        </p:nvSpPr>
        <p:spPr bwMode="auto">
          <a:xfrm>
            <a:off x="2286000" y="106362"/>
            <a:ext cx="5105400" cy="579438"/>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ctr">
              <a:spcBef>
                <a:spcPct val="50000"/>
              </a:spcBef>
            </a:pPr>
            <a:r>
              <a:rPr lang="en-US" sz="3200" b="1" dirty="0">
                <a:latin typeface="Times New Roman" pitchFamily="18" charset="0"/>
                <a:cs typeface="Times New Roman" pitchFamily="18" charset="0"/>
              </a:rPr>
              <a:t>HƯỚNG DẪN VỀ NHÀ</a:t>
            </a:r>
          </a:p>
        </p:txBody>
      </p:sp>
      <p:pic>
        <p:nvPicPr>
          <p:cNvPr id="120847" name="Picture 15" descr="Hoa h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8200" y="6096000"/>
            <a:ext cx="827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8" name="Picture 16" descr="Hoa h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6324600"/>
            <a:ext cx="8270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9" name="Picture 17" descr="Hoa h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16913" y="6324600"/>
            <a:ext cx="8270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0" name="Picture 18" descr="Hoa h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6172200"/>
            <a:ext cx="8270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1" name="Picture 19" descr="Hoa h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6248400"/>
            <a:ext cx="8270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103280"/>
      </p:ext>
    </p:extLst>
  </p:cSld>
  <p:clrMapOvr>
    <a:masterClrMapping/>
  </p:clrMapOvr>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2083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1" name="Picture 3" descr="BAR"/>
          <p:cNvPicPr preferRelativeResize="0">
            <a:picLocks noChangeAspect="1" noChangeArrowheads="1"/>
          </p:cNvPicPr>
          <p:nvPr/>
        </p:nvPicPr>
        <p:blipFill>
          <a:blip r:embed="rId3" cstate="print"/>
          <a:srcRect/>
          <a:stretch>
            <a:fillRect/>
          </a:stretch>
        </p:blipFill>
        <p:spPr bwMode="auto">
          <a:xfrm rot="16200000">
            <a:off x="-3429793" y="3391693"/>
            <a:ext cx="6858000" cy="74613"/>
          </a:xfrm>
          <a:prstGeom prst="rect">
            <a:avLst/>
          </a:prstGeom>
          <a:noFill/>
        </p:spPr>
      </p:pic>
      <p:pic>
        <p:nvPicPr>
          <p:cNvPr id="329732" name="Picture 4" descr="BAR"/>
          <p:cNvPicPr preferRelativeResize="0">
            <a:picLocks noChangeAspect="1" noChangeArrowheads="1"/>
          </p:cNvPicPr>
          <p:nvPr/>
        </p:nvPicPr>
        <p:blipFill>
          <a:blip r:embed="rId3" cstate="print"/>
          <a:srcRect/>
          <a:stretch>
            <a:fillRect/>
          </a:stretch>
        </p:blipFill>
        <p:spPr bwMode="auto">
          <a:xfrm>
            <a:off x="0" y="0"/>
            <a:ext cx="9144000" cy="76200"/>
          </a:xfrm>
          <a:prstGeom prst="rect">
            <a:avLst/>
          </a:prstGeom>
          <a:noFill/>
        </p:spPr>
      </p:pic>
      <p:pic>
        <p:nvPicPr>
          <p:cNvPr id="329733" name="Picture 5" descr="BAR"/>
          <p:cNvPicPr preferRelativeResize="0">
            <a:picLocks noChangeAspect="1" noChangeArrowheads="1"/>
          </p:cNvPicPr>
          <p:nvPr/>
        </p:nvPicPr>
        <p:blipFill>
          <a:blip r:embed="rId3" cstate="print"/>
          <a:srcRect/>
          <a:stretch>
            <a:fillRect/>
          </a:stretch>
        </p:blipFill>
        <p:spPr bwMode="auto">
          <a:xfrm rot="16200000">
            <a:off x="5752307" y="3391693"/>
            <a:ext cx="6858000" cy="74613"/>
          </a:xfrm>
          <a:prstGeom prst="rect">
            <a:avLst/>
          </a:prstGeom>
          <a:noFill/>
        </p:spPr>
      </p:pic>
      <p:pic>
        <p:nvPicPr>
          <p:cNvPr id="329734" name="Picture 6" descr="BAR"/>
          <p:cNvPicPr preferRelativeResize="0">
            <a:picLocks noChangeAspect="1" noChangeArrowheads="1"/>
          </p:cNvPicPr>
          <p:nvPr/>
        </p:nvPicPr>
        <p:blipFill>
          <a:blip r:embed="rId3" cstate="print"/>
          <a:srcRect/>
          <a:stretch>
            <a:fillRect/>
          </a:stretch>
        </p:blipFill>
        <p:spPr bwMode="auto">
          <a:xfrm>
            <a:off x="0" y="6757988"/>
            <a:ext cx="9144000" cy="100012"/>
          </a:xfrm>
          <a:prstGeom prst="rect">
            <a:avLst/>
          </a:prstGeom>
          <a:noFill/>
        </p:spPr>
      </p:pic>
      <p:sp>
        <p:nvSpPr>
          <p:cNvPr id="329735" name="AutoShape 7"/>
          <p:cNvSpPr>
            <a:spLocks noChangeArrowheads="1"/>
          </p:cNvSpPr>
          <p:nvPr/>
        </p:nvSpPr>
        <p:spPr bwMode="auto">
          <a:xfrm>
            <a:off x="5562600" y="57785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pic>
        <p:nvPicPr>
          <p:cNvPr id="329736" name="Picture 8" descr="POINSET3"/>
          <p:cNvPicPr>
            <a:picLocks noChangeAspect="1" noChangeArrowheads="1"/>
          </p:cNvPicPr>
          <p:nvPr/>
        </p:nvPicPr>
        <p:blipFill>
          <a:blip r:embed="rId4" cstate="print"/>
          <a:srcRect/>
          <a:stretch>
            <a:fillRect/>
          </a:stretch>
        </p:blipFill>
        <p:spPr bwMode="auto">
          <a:xfrm>
            <a:off x="7924800" y="5778500"/>
            <a:ext cx="1143000" cy="1047750"/>
          </a:xfrm>
          <a:prstGeom prst="rect">
            <a:avLst/>
          </a:prstGeom>
          <a:noFill/>
          <a:ln w="9525">
            <a:noFill/>
            <a:miter lim="800000"/>
            <a:headEnd/>
            <a:tailEnd/>
          </a:ln>
        </p:spPr>
      </p:pic>
      <p:pic>
        <p:nvPicPr>
          <p:cNvPr id="329737" name="Picture 9" descr="POINSET2"/>
          <p:cNvPicPr>
            <a:picLocks noChangeAspect="1" noChangeArrowheads="1"/>
          </p:cNvPicPr>
          <p:nvPr/>
        </p:nvPicPr>
        <p:blipFill>
          <a:blip r:embed="rId5" cstate="print"/>
          <a:srcRect/>
          <a:stretch>
            <a:fillRect/>
          </a:stretch>
        </p:blipFill>
        <p:spPr bwMode="auto">
          <a:xfrm rot="5626853">
            <a:off x="8297068" y="2382"/>
            <a:ext cx="849313" cy="844550"/>
          </a:xfrm>
          <a:prstGeom prst="rect">
            <a:avLst/>
          </a:prstGeom>
          <a:noFill/>
          <a:ln w="9525">
            <a:noFill/>
            <a:miter lim="800000"/>
            <a:headEnd/>
            <a:tailEnd/>
          </a:ln>
        </p:spPr>
      </p:pic>
      <p:pic>
        <p:nvPicPr>
          <p:cNvPr id="329738" name="Picture 10" descr="POINSET3"/>
          <p:cNvPicPr>
            <a:picLocks noChangeAspect="1" noChangeArrowheads="1"/>
          </p:cNvPicPr>
          <p:nvPr/>
        </p:nvPicPr>
        <p:blipFill>
          <a:blip r:embed="rId4" cstate="print"/>
          <a:srcRect/>
          <a:stretch>
            <a:fillRect/>
          </a:stretch>
        </p:blipFill>
        <p:spPr bwMode="auto">
          <a:xfrm flipH="1">
            <a:off x="0" y="6080125"/>
            <a:ext cx="914400" cy="777875"/>
          </a:xfrm>
          <a:prstGeom prst="rect">
            <a:avLst/>
          </a:prstGeom>
          <a:noFill/>
          <a:ln w="9525">
            <a:noFill/>
            <a:miter lim="800000"/>
            <a:headEnd/>
            <a:tailEnd/>
          </a:ln>
        </p:spPr>
      </p:pic>
      <p:sp>
        <p:nvSpPr>
          <p:cNvPr id="329739" name="AutoShape 11"/>
          <p:cNvSpPr>
            <a:spLocks noChangeArrowheads="1"/>
          </p:cNvSpPr>
          <p:nvPr/>
        </p:nvSpPr>
        <p:spPr bwMode="auto">
          <a:xfrm>
            <a:off x="3048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329740" name="AutoShape 12"/>
          <p:cNvSpPr>
            <a:spLocks noChangeArrowheads="1"/>
          </p:cNvSpPr>
          <p:nvPr/>
        </p:nvSpPr>
        <p:spPr bwMode="auto">
          <a:xfrm>
            <a:off x="2286000" y="51816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endParaRPr lang="en-US"/>
          </a:p>
        </p:txBody>
      </p:sp>
      <p:sp>
        <p:nvSpPr>
          <p:cNvPr id="329741" name="AutoShape 13"/>
          <p:cNvSpPr>
            <a:spLocks noChangeArrowheads="1"/>
          </p:cNvSpPr>
          <p:nvPr/>
        </p:nvSpPr>
        <p:spPr bwMode="auto">
          <a:xfrm>
            <a:off x="2246313" y="9525"/>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329742" name="AutoShape 14"/>
          <p:cNvSpPr>
            <a:spLocks noChangeArrowheads="1"/>
          </p:cNvSpPr>
          <p:nvPr/>
        </p:nvSpPr>
        <p:spPr bwMode="auto">
          <a:xfrm>
            <a:off x="7696200" y="5943600"/>
            <a:ext cx="533400" cy="5334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endParaRPr lang="en-US"/>
          </a:p>
        </p:txBody>
      </p:sp>
      <p:sp>
        <p:nvSpPr>
          <p:cNvPr id="329743" name="AutoShape 15"/>
          <p:cNvSpPr>
            <a:spLocks noChangeArrowheads="1"/>
          </p:cNvSpPr>
          <p:nvPr/>
        </p:nvSpPr>
        <p:spPr bwMode="auto">
          <a:xfrm>
            <a:off x="8001000" y="3810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endParaRPr lang="en-US"/>
          </a:p>
        </p:txBody>
      </p:sp>
      <p:sp>
        <p:nvSpPr>
          <p:cNvPr id="329744" name="AutoShape 16"/>
          <p:cNvSpPr>
            <a:spLocks noChangeArrowheads="1"/>
          </p:cNvSpPr>
          <p:nvPr/>
        </p:nvSpPr>
        <p:spPr bwMode="auto">
          <a:xfrm>
            <a:off x="8382000" y="5181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a:p>
        </p:txBody>
      </p:sp>
      <p:sp>
        <p:nvSpPr>
          <p:cNvPr id="329745" name="AutoShape 17"/>
          <p:cNvSpPr>
            <a:spLocks noChangeArrowheads="1"/>
          </p:cNvSpPr>
          <p:nvPr/>
        </p:nvSpPr>
        <p:spPr bwMode="auto">
          <a:xfrm>
            <a:off x="6400800" y="60198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a:p>
        </p:txBody>
      </p:sp>
      <p:sp>
        <p:nvSpPr>
          <p:cNvPr id="329746" name="AutoShape 18"/>
          <p:cNvSpPr>
            <a:spLocks noChangeArrowheads="1"/>
          </p:cNvSpPr>
          <p:nvPr/>
        </p:nvSpPr>
        <p:spPr bwMode="auto">
          <a:xfrm>
            <a:off x="8458200" y="19812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endParaRPr lang="en-US"/>
          </a:p>
        </p:txBody>
      </p:sp>
      <p:sp>
        <p:nvSpPr>
          <p:cNvPr id="329747" name="AutoShape 19"/>
          <p:cNvSpPr>
            <a:spLocks noChangeArrowheads="1"/>
          </p:cNvSpPr>
          <p:nvPr/>
        </p:nvSpPr>
        <p:spPr bwMode="auto">
          <a:xfrm>
            <a:off x="6400800" y="3886200"/>
            <a:ext cx="428625" cy="409575"/>
          </a:xfrm>
          <a:prstGeom prst="irregularSeal1">
            <a:avLst/>
          </a:prstGeom>
          <a:gradFill rotWithShape="1">
            <a:gsLst>
              <a:gs pos="0">
                <a:srgbClr val="E6F8A6">
                  <a:alpha val="62000"/>
                </a:srgbClr>
              </a:gs>
              <a:gs pos="100000">
                <a:srgbClr val="FF0066"/>
              </a:gs>
            </a:gsLst>
            <a:lin ang="5400000" scaled="1"/>
          </a:gradFill>
          <a:ln w="9525">
            <a:noFill/>
            <a:miter lim="800000"/>
            <a:headEnd/>
            <a:tailEnd/>
          </a:ln>
          <a:effectLst/>
        </p:spPr>
        <p:txBody>
          <a:bodyPr wrap="none" anchor="ctr"/>
          <a:lstStyle/>
          <a:p>
            <a:endParaRPr lang="en-US"/>
          </a:p>
        </p:txBody>
      </p:sp>
      <p:sp>
        <p:nvSpPr>
          <p:cNvPr id="329748" name="AutoShape 20"/>
          <p:cNvSpPr>
            <a:spLocks noChangeArrowheads="1"/>
          </p:cNvSpPr>
          <p:nvPr/>
        </p:nvSpPr>
        <p:spPr bwMode="auto">
          <a:xfrm>
            <a:off x="1447800" y="5943600"/>
            <a:ext cx="493713" cy="539750"/>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a:effectLst/>
        </p:spPr>
        <p:txBody>
          <a:bodyPr wrap="none" anchor="ctr"/>
          <a:lstStyle/>
          <a:p>
            <a:endParaRPr lang="en-US"/>
          </a:p>
        </p:txBody>
      </p:sp>
      <p:sp>
        <p:nvSpPr>
          <p:cNvPr id="329749" name="AutoShape 21"/>
          <p:cNvSpPr>
            <a:spLocks noChangeArrowheads="1"/>
          </p:cNvSpPr>
          <p:nvPr/>
        </p:nvSpPr>
        <p:spPr bwMode="auto">
          <a:xfrm>
            <a:off x="1524000" y="1219200"/>
            <a:ext cx="508000" cy="403225"/>
          </a:xfrm>
          <a:prstGeom prst="star4">
            <a:avLst>
              <a:gd name="adj" fmla="val 12500"/>
            </a:avLst>
          </a:prstGeom>
          <a:solidFill>
            <a:srgbClr val="FF0000"/>
          </a:solidFill>
          <a:ln w="9525">
            <a:noFill/>
            <a:miter lim="800000"/>
            <a:headEnd/>
            <a:tailEnd/>
          </a:ln>
          <a:effectLst/>
        </p:spPr>
        <p:txBody>
          <a:bodyPr wrap="none" anchor="ctr"/>
          <a:lstStyle/>
          <a:p>
            <a:endParaRPr lang="en-US"/>
          </a:p>
        </p:txBody>
      </p:sp>
      <p:sp>
        <p:nvSpPr>
          <p:cNvPr id="329750" name="AutoShape 22"/>
          <p:cNvSpPr>
            <a:spLocks noChangeArrowheads="1"/>
          </p:cNvSpPr>
          <p:nvPr/>
        </p:nvSpPr>
        <p:spPr bwMode="auto">
          <a:xfrm>
            <a:off x="5257800" y="457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a:p>
        </p:txBody>
      </p:sp>
      <p:sp>
        <p:nvSpPr>
          <p:cNvPr id="329751" name="AutoShape 23"/>
          <p:cNvSpPr>
            <a:spLocks noChangeArrowheads="1"/>
          </p:cNvSpPr>
          <p:nvPr/>
        </p:nvSpPr>
        <p:spPr bwMode="auto">
          <a:xfrm>
            <a:off x="169863" y="5511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endParaRPr lang="en-US"/>
          </a:p>
        </p:txBody>
      </p:sp>
      <p:sp>
        <p:nvSpPr>
          <p:cNvPr id="329752" name="AutoShape 24"/>
          <p:cNvSpPr>
            <a:spLocks noChangeArrowheads="1"/>
          </p:cNvSpPr>
          <p:nvPr/>
        </p:nvSpPr>
        <p:spPr bwMode="auto">
          <a:xfrm>
            <a:off x="8305800" y="4038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endParaRPr lang="en-US"/>
          </a:p>
        </p:txBody>
      </p:sp>
      <p:sp>
        <p:nvSpPr>
          <p:cNvPr id="329753" name="AutoShape 25"/>
          <p:cNvSpPr>
            <a:spLocks noChangeArrowheads="1"/>
          </p:cNvSpPr>
          <p:nvPr/>
        </p:nvSpPr>
        <p:spPr bwMode="auto">
          <a:xfrm>
            <a:off x="3048000" y="533400"/>
            <a:ext cx="366713" cy="431800"/>
          </a:xfrm>
          <a:prstGeom prst="irregularSeal1">
            <a:avLst/>
          </a:prstGeom>
          <a:gradFill rotWithShape="1">
            <a:gsLst>
              <a:gs pos="0">
                <a:srgbClr val="FF0066"/>
              </a:gs>
              <a:gs pos="100000">
                <a:srgbClr val="FF0000">
                  <a:alpha val="3999"/>
                </a:srgbClr>
              </a:gs>
            </a:gsLst>
            <a:path path="rect">
              <a:fillToRect r="100000" b="100000"/>
            </a:path>
          </a:gradFill>
          <a:ln w="9525">
            <a:noFill/>
            <a:miter lim="800000"/>
            <a:headEnd/>
            <a:tailEnd/>
          </a:ln>
          <a:effectLst/>
        </p:spPr>
        <p:txBody>
          <a:bodyPr wrap="none" anchor="ctr"/>
          <a:lstStyle/>
          <a:p>
            <a:endParaRPr lang="en-US"/>
          </a:p>
        </p:txBody>
      </p:sp>
      <p:pic>
        <p:nvPicPr>
          <p:cNvPr id="329754" name="Picture 26" descr="140"/>
          <p:cNvPicPr>
            <a:picLocks noChangeAspect="1" noChangeArrowheads="1" noCrop="1"/>
          </p:cNvPicPr>
          <p:nvPr/>
        </p:nvPicPr>
        <p:blipFill>
          <a:blip r:embed="rId6" cstate="print"/>
          <a:srcRect/>
          <a:stretch>
            <a:fillRect/>
          </a:stretch>
        </p:blipFill>
        <p:spPr bwMode="auto">
          <a:xfrm flipH="1">
            <a:off x="304800" y="4038600"/>
            <a:ext cx="703263" cy="762000"/>
          </a:xfrm>
          <a:prstGeom prst="rect">
            <a:avLst/>
          </a:prstGeom>
          <a:noFill/>
          <a:ln w="9525">
            <a:noFill/>
            <a:miter lim="800000"/>
            <a:headEnd/>
            <a:tailEnd/>
          </a:ln>
        </p:spPr>
      </p:pic>
      <p:sp>
        <p:nvSpPr>
          <p:cNvPr id="49166" name="WordArt 14"/>
          <p:cNvSpPr>
            <a:spLocks noChangeArrowheads="1" noChangeShapeType="1" noTextEdit="1"/>
          </p:cNvSpPr>
          <p:nvPr/>
        </p:nvSpPr>
        <p:spPr bwMode="auto">
          <a:xfrm>
            <a:off x="1219200" y="762000"/>
            <a:ext cx="6858000" cy="1524000"/>
          </a:xfrm>
          <a:prstGeom prst="rect">
            <a:avLst/>
          </a:prstGeom>
        </p:spPr>
        <p:txBody>
          <a:bodyPr wrap="none" fromWordArt="1">
            <a:prstTxWarp prst="textDeflate">
              <a:avLst>
                <a:gd name="adj" fmla="val 12537"/>
              </a:avLst>
            </a:prstTxWarp>
          </a:bodyPr>
          <a:lstStyle/>
          <a:p>
            <a:pPr algn="ctr"/>
            <a:r>
              <a:rPr lang="vi-VN" sz="3600" b="1" kern="10">
                <a:ln w="12700">
                  <a:solidFill>
                    <a:srgbClr val="000000"/>
                  </a:solidFill>
                  <a:round/>
                  <a:headEnd/>
                  <a:tailEnd/>
                </a:ln>
                <a:solidFill>
                  <a:srgbClr val="FFFF66"/>
                </a:solidFill>
                <a:effectLst>
                  <a:outerShdw dist="45791" dir="2021404" algn="ctr" rotWithShape="0">
                    <a:srgbClr val="808080">
                      <a:alpha val="79999"/>
                    </a:srgbClr>
                  </a:outerShdw>
                </a:effectLst>
                <a:latin typeface="Times New Roman"/>
                <a:cs typeface="Times New Roman"/>
              </a:rPr>
              <a:t>Bài học đã kết thúc</a:t>
            </a:r>
            <a:endParaRPr lang="en-US" sz="3600" b="1" kern="10">
              <a:ln w="12700">
                <a:solidFill>
                  <a:srgbClr val="000000"/>
                </a:solidFill>
                <a:round/>
                <a:headEnd/>
                <a:tailEnd/>
              </a:ln>
              <a:solidFill>
                <a:srgbClr val="FFFF66"/>
              </a:solidFill>
              <a:effectLst>
                <a:outerShdw dist="45791" dir="2021404" algn="ctr" rotWithShape="0">
                  <a:srgbClr val="808080">
                    <a:alpha val="79999"/>
                  </a:srgbClr>
                </a:outerShdw>
              </a:effectLst>
              <a:latin typeface="Times New Roman"/>
              <a:cs typeface="Times New Roman"/>
            </a:endParaRPr>
          </a:p>
        </p:txBody>
      </p:sp>
      <p:sp>
        <p:nvSpPr>
          <p:cNvPr id="49165" name="AutoShape 13"/>
          <p:cNvSpPr>
            <a:spLocks noChangeArrowheads="1"/>
          </p:cNvSpPr>
          <p:nvPr/>
        </p:nvSpPr>
        <p:spPr bwMode="auto">
          <a:xfrm>
            <a:off x="0" y="1828800"/>
            <a:ext cx="9220200" cy="3200400"/>
          </a:xfrm>
          <a:prstGeom prst="star32">
            <a:avLst>
              <a:gd name="adj" fmla="val 37500"/>
            </a:avLst>
          </a:prstGeom>
          <a:gradFill rotWithShape="1">
            <a:gsLst>
              <a:gs pos="0">
                <a:schemeClr val="bg1"/>
              </a:gs>
              <a:gs pos="100000">
                <a:srgbClr val="3399FF"/>
              </a:gs>
            </a:gsLst>
            <a:path path="shape">
              <a:fillToRect l="50000" t="50000" r="50000" b="50000"/>
            </a:path>
          </a:gradFill>
          <a:ln w="9525">
            <a:solidFill>
              <a:schemeClr val="tx1"/>
            </a:solidFill>
            <a:miter lim="800000"/>
            <a:headEnd/>
            <a:tailEnd/>
          </a:ln>
        </p:spPr>
        <p:txBody>
          <a:bodyPr wrap="none" anchor="ctr"/>
          <a:lstStyle/>
          <a:p>
            <a:endParaRPr lang="en-US">
              <a:latin typeface="Verdana" pitchFamily="34" charset="0"/>
            </a:endParaRPr>
          </a:p>
        </p:txBody>
      </p:sp>
      <p:sp>
        <p:nvSpPr>
          <p:cNvPr id="49167" name="WordArt 15" descr="Narrow vertical"/>
          <p:cNvSpPr>
            <a:spLocks noChangeArrowheads="1" noChangeShapeType="1" noTextEdit="1"/>
          </p:cNvSpPr>
          <p:nvPr/>
        </p:nvSpPr>
        <p:spPr bwMode="auto">
          <a:xfrm>
            <a:off x="762000" y="2590800"/>
            <a:ext cx="7362825" cy="735013"/>
          </a:xfrm>
          <a:prstGeom prst="rect">
            <a:avLst/>
          </a:prstGeom>
        </p:spPr>
        <p:txBody>
          <a:bodyPr wrap="none" fromWordArt="1">
            <a:prstTxWarp prst="textCurveUp">
              <a:avLst>
                <a:gd name="adj" fmla="val 24014"/>
              </a:avLst>
            </a:prstTxWarp>
          </a:bodyPr>
          <a:lstStyle/>
          <a:p>
            <a:pPr algn="ctr"/>
            <a:r>
              <a:rPr lang="vi-VN" sz="4000" b="1" kern="10">
                <a:ln w="12700" cap="rnd">
                  <a:solidFill>
                    <a:srgbClr val="FFFF66"/>
                  </a:solidFill>
                  <a:prstDash val="sysDot"/>
                  <a:round/>
                  <a:headEnd/>
                  <a:tailEnd/>
                </a:ln>
                <a:solidFill>
                  <a:srgbClr val="FFFF66"/>
                </a:solidFill>
                <a:effectLst>
                  <a:outerShdw dist="45791" dir="2021404" algn="ctr" rotWithShape="0">
                    <a:srgbClr val="808080">
                      <a:alpha val="79999"/>
                    </a:srgbClr>
                  </a:outerShdw>
                </a:effectLst>
                <a:latin typeface="Times New Roman"/>
                <a:cs typeface="Times New Roman"/>
              </a:rPr>
              <a:t>Xin cảm ơn thầy, cô giáo và các em.</a:t>
            </a:r>
            <a:endParaRPr lang="en-US" sz="4000" b="1" kern="10">
              <a:ln w="12700" cap="rnd">
                <a:solidFill>
                  <a:srgbClr val="FFFF66"/>
                </a:solidFill>
                <a:prstDash val="sysDot"/>
                <a:round/>
                <a:headEnd/>
                <a:tailEnd/>
              </a:ln>
              <a:solidFill>
                <a:srgbClr val="FFFF66"/>
              </a:solidFill>
              <a:effectLst>
                <a:outerShdw dist="45791" dir="2021404" algn="ctr" rotWithShape="0">
                  <a:srgbClr val="808080">
                    <a:alpha val="79999"/>
                  </a:srgbClr>
                </a:outerShdw>
              </a:effectLst>
              <a:latin typeface="Times New Roman"/>
              <a:cs typeface="Times New Roman"/>
            </a:endParaRPr>
          </a:p>
        </p:txBody>
      </p:sp>
      <p:pic>
        <p:nvPicPr>
          <p:cNvPr id="329761" name="Picture 33" descr="Flowers5"/>
          <p:cNvPicPr>
            <a:picLocks noChangeAspect="1" noChangeArrowheads="1"/>
          </p:cNvPicPr>
          <p:nvPr/>
        </p:nvPicPr>
        <p:blipFill>
          <a:blip r:embed="rId7" cstate="print"/>
          <a:srcRect/>
          <a:stretch>
            <a:fillRect/>
          </a:stretch>
        </p:blipFill>
        <p:spPr bwMode="auto">
          <a:xfrm>
            <a:off x="0" y="3886200"/>
            <a:ext cx="3124200" cy="27416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329735"/>
                                        </p:tgtEl>
                                        <p:attrNameLst>
                                          <p:attrName>style.visibility</p:attrName>
                                        </p:attrNameLst>
                                      </p:cBhvr>
                                      <p:to>
                                        <p:strVal val="visible"/>
                                      </p:to>
                                    </p:set>
                                    <p:anim calcmode="lin" valueType="num">
                                      <p:cBhvr>
                                        <p:cTn id="7" dur="1000" fill="hold"/>
                                        <p:tgtEl>
                                          <p:spTgt spid="329735"/>
                                        </p:tgtEl>
                                        <p:attrNameLst>
                                          <p:attrName>ppt_w</p:attrName>
                                        </p:attrNameLst>
                                      </p:cBhvr>
                                      <p:tavLst>
                                        <p:tav tm="0">
                                          <p:val>
                                            <p:fltVal val="0"/>
                                          </p:val>
                                        </p:tav>
                                        <p:tav tm="100000">
                                          <p:val>
                                            <p:strVal val="#ppt_w"/>
                                          </p:val>
                                        </p:tav>
                                      </p:tavLst>
                                    </p:anim>
                                    <p:anim calcmode="lin" valueType="num">
                                      <p:cBhvr>
                                        <p:cTn id="8" dur="1000" fill="hold"/>
                                        <p:tgtEl>
                                          <p:spTgt spid="329735"/>
                                        </p:tgtEl>
                                        <p:attrNameLst>
                                          <p:attrName>ppt_h</p:attrName>
                                        </p:attrNameLst>
                                      </p:cBhvr>
                                      <p:tavLst>
                                        <p:tav tm="0">
                                          <p:val>
                                            <p:fltVal val="0"/>
                                          </p:val>
                                        </p:tav>
                                        <p:tav tm="100000">
                                          <p:val>
                                            <p:strVal val="#ppt_h"/>
                                          </p:val>
                                        </p:tav>
                                      </p:tavLst>
                                    </p:anim>
                                    <p:anim calcmode="lin" valueType="num">
                                      <p:cBhvr>
                                        <p:cTn id="9" dur="1000" fill="hold"/>
                                        <p:tgtEl>
                                          <p:spTgt spid="329735"/>
                                        </p:tgtEl>
                                        <p:attrNameLst>
                                          <p:attrName>ppt_x</p:attrName>
                                        </p:attrNameLst>
                                      </p:cBhvr>
                                      <p:tavLst>
                                        <p:tav tm="0">
                                          <p:val>
                                            <p:fltVal val="0.5"/>
                                          </p:val>
                                        </p:tav>
                                        <p:tav tm="100000">
                                          <p:val>
                                            <p:strVal val="#ppt_x"/>
                                          </p:val>
                                        </p:tav>
                                      </p:tavLst>
                                    </p:anim>
                                    <p:anim calcmode="lin" valueType="num">
                                      <p:cBhvr>
                                        <p:cTn id="10" dur="1000" fill="hold"/>
                                        <p:tgtEl>
                                          <p:spTgt spid="329735"/>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329739"/>
                                        </p:tgtEl>
                                        <p:attrNameLst>
                                          <p:attrName>style.visibility</p:attrName>
                                        </p:attrNameLst>
                                      </p:cBhvr>
                                      <p:to>
                                        <p:strVal val="visible"/>
                                      </p:to>
                                    </p:set>
                                    <p:anim calcmode="lin" valueType="num">
                                      <p:cBhvr>
                                        <p:cTn id="13" dur="1000" fill="hold"/>
                                        <p:tgtEl>
                                          <p:spTgt spid="329739"/>
                                        </p:tgtEl>
                                        <p:attrNameLst>
                                          <p:attrName>ppt_w</p:attrName>
                                        </p:attrNameLst>
                                      </p:cBhvr>
                                      <p:tavLst>
                                        <p:tav tm="0">
                                          <p:val>
                                            <p:fltVal val="0"/>
                                          </p:val>
                                        </p:tav>
                                        <p:tav tm="100000">
                                          <p:val>
                                            <p:strVal val="#ppt_w"/>
                                          </p:val>
                                        </p:tav>
                                      </p:tavLst>
                                    </p:anim>
                                    <p:anim calcmode="lin" valueType="num">
                                      <p:cBhvr>
                                        <p:cTn id="14" dur="1000" fill="hold"/>
                                        <p:tgtEl>
                                          <p:spTgt spid="329739"/>
                                        </p:tgtEl>
                                        <p:attrNameLst>
                                          <p:attrName>ppt_h</p:attrName>
                                        </p:attrNameLst>
                                      </p:cBhvr>
                                      <p:tavLst>
                                        <p:tav tm="0">
                                          <p:val>
                                            <p:fltVal val="0"/>
                                          </p:val>
                                        </p:tav>
                                        <p:tav tm="100000">
                                          <p:val>
                                            <p:strVal val="#ppt_h"/>
                                          </p:val>
                                        </p:tav>
                                      </p:tavLst>
                                    </p:anim>
                                    <p:anim calcmode="lin" valueType="num">
                                      <p:cBhvr>
                                        <p:cTn id="15" dur="1000" fill="hold"/>
                                        <p:tgtEl>
                                          <p:spTgt spid="329739"/>
                                        </p:tgtEl>
                                        <p:attrNameLst>
                                          <p:attrName>ppt_x</p:attrName>
                                        </p:attrNameLst>
                                      </p:cBhvr>
                                      <p:tavLst>
                                        <p:tav tm="0">
                                          <p:val>
                                            <p:fltVal val="0.5"/>
                                          </p:val>
                                        </p:tav>
                                        <p:tav tm="100000">
                                          <p:val>
                                            <p:strVal val="#ppt_x"/>
                                          </p:val>
                                        </p:tav>
                                      </p:tavLst>
                                    </p:anim>
                                    <p:anim calcmode="lin" valueType="num">
                                      <p:cBhvr>
                                        <p:cTn id="16" dur="1000" fill="hold"/>
                                        <p:tgtEl>
                                          <p:spTgt spid="329739"/>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500"/>
                                  </p:stCondLst>
                                  <p:childTnLst>
                                    <p:set>
                                      <p:cBhvr>
                                        <p:cTn id="18" dur="1" fill="hold">
                                          <p:stCondLst>
                                            <p:cond delay="0"/>
                                          </p:stCondLst>
                                        </p:cTn>
                                        <p:tgtEl>
                                          <p:spTgt spid="329740"/>
                                        </p:tgtEl>
                                        <p:attrNameLst>
                                          <p:attrName>style.visibility</p:attrName>
                                        </p:attrNameLst>
                                      </p:cBhvr>
                                      <p:to>
                                        <p:strVal val="visible"/>
                                      </p:to>
                                    </p:set>
                                    <p:anim calcmode="lin" valueType="num">
                                      <p:cBhvr>
                                        <p:cTn id="19" dur="1000" fill="hold"/>
                                        <p:tgtEl>
                                          <p:spTgt spid="329740"/>
                                        </p:tgtEl>
                                        <p:attrNameLst>
                                          <p:attrName>ppt_w</p:attrName>
                                        </p:attrNameLst>
                                      </p:cBhvr>
                                      <p:tavLst>
                                        <p:tav tm="0">
                                          <p:val>
                                            <p:fltVal val="0"/>
                                          </p:val>
                                        </p:tav>
                                        <p:tav tm="100000">
                                          <p:val>
                                            <p:strVal val="#ppt_w"/>
                                          </p:val>
                                        </p:tav>
                                      </p:tavLst>
                                    </p:anim>
                                    <p:anim calcmode="lin" valueType="num">
                                      <p:cBhvr>
                                        <p:cTn id="20" dur="1000" fill="hold"/>
                                        <p:tgtEl>
                                          <p:spTgt spid="329740"/>
                                        </p:tgtEl>
                                        <p:attrNameLst>
                                          <p:attrName>ppt_h</p:attrName>
                                        </p:attrNameLst>
                                      </p:cBhvr>
                                      <p:tavLst>
                                        <p:tav tm="0">
                                          <p:val>
                                            <p:fltVal val="0"/>
                                          </p:val>
                                        </p:tav>
                                        <p:tav tm="100000">
                                          <p:val>
                                            <p:strVal val="#ppt_h"/>
                                          </p:val>
                                        </p:tav>
                                      </p:tavLst>
                                    </p:anim>
                                    <p:anim calcmode="lin" valueType="num">
                                      <p:cBhvr>
                                        <p:cTn id="21" dur="1000" fill="hold"/>
                                        <p:tgtEl>
                                          <p:spTgt spid="329740"/>
                                        </p:tgtEl>
                                        <p:attrNameLst>
                                          <p:attrName>ppt_x</p:attrName>
                                        </p:attrNameLst>
                                      </p:cBhvr>
                                      <p:tavLst>
                                        <p:tav tm="0">
                                          <p:val>
                                            <p:fltVal val="0.5"/>
                                          </p:val>
                                        </p:tav>
                                        <p:tav tm="100000">
                                          <p:val>
                                            <p:strVal val="#ppt_x"/>
                                          </p:val>
                                        </p:tav>
                                      </p:tavLst>
                                    </p:anim>
                                    <p:anim calcmode="lin" valueType="num">
                                      <p:cBhvr>
                                        <p:cTn id="22" dur="1000" fill="hold"/>
                                        <p:tgtEl>
                                          <p:spTgt spid="329740"/>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500"/>
                                  </p:stCondLst>
                                  <p:childTnLst>
                                    <p:set>
                                      <p:cBhvr>
                                        <p:cTn id="24" dur="1" fill="hold">
                                          <p:stCondLst>
                                            <p:cond delay="0"/>
                                          </p:stCondLst>
                                        </p:cTn>
                                        <p:tgtEl>
                                          <p:spTgt spid="329741"/>
                                        </p:tgtEl>
                                        <p:attrNameLst>
                                          <p:attrName>style.visibility</p:attrName>
                                        </p:attrNameLst>
                                      </p:cBhvr>
                                      <p:to>
                                        <p:strVal val="visible"/>
                                      </p:to>
                                    </p:set>
                                    <p:anim calcmode="lin" valueType="num">
                                      <p:cBhvr>
                                        <p:cTn id="25" dur="1000" fill="hold"/>
                                        <p:tgtEl>
                                          <p:spTgt spid="329741"/>
                                        </p:tgtEl>
                                        <p:attrNameLst>
                                          <p:attrName>ppt_w</p:attrName>
                                        </p:attrNameLst>
                                      </p:cBhvr>
                                      <p:tavLst>
                                        <p:tav tm="0">
                                          <p:val>
                                            <p:fltVal val="0"/>
                                          </p:val>
                                        </p:tav>
                                        <p:tav tm="100000">
                                          <p:val>
                                            <p:strVal val="#ppt_w"/>
                                          </p:val>
                                        </p:tav>
                                      </p:tavLst>
                                    </p:anim>
                                    <p:anim calcmode="lin" valueType="num">
                                      <p:cBhvr>
                                        <p:cTn id="26" dur="1000" fill="hold"/>
                                        <p:tgtEl>
                                          <p:spTgt spid="329741"/>
                                        </p:tgtEl>
                                        <p:attrNameLst>
                                          <p:attrName>ppt_h</p:attrName>
                                        </p:attrNameLst>
                                      </p:cBhvr>
                                      <p:tavLst>
                                        <p:tav tm="0">
                                          <p:val>
                                            <p:fltVal val="0"/>
                                          </p:val>
                                        </p:tav>
                                        <p:tav tm="100000">
                                          <p:val>
                                            <p:strVal val="#ppt_h"/>
                                          </p:val>
                                        </p:tav>
                                      </p:tavLst>
                                    </p:anim>
                                    <p:anim calcmode="lin" valueType="num">
                                      <p:cBhvr>
                                        <p:cTn id="27" dur="1000" fill="hold"/>
                                        <p:tgtEl>
                                          <p:spTgt spid="329741"/>
                                        </p:tgtEl>
                                        <p:attrNameLst>
                                          <p:attrName>ppt_x</p:attrName>
                                        </p:attrNameLst>
                                      </p:cBhvr>
                                      <p:tavLst>
                                        <p:tav tm="0">
                                          <p:val>
                                            <p:fltVal val="0.5"/>
                                          </p:val>
                                        </p:tav>
                                        <p:tav tm="100000">
                                          <p:val>
                                            <p:strVal val="#ppt_x"/>
                                          </p:val>
                                        </p:tav>
                                      </p:tavLst>
                                    </p:anim>
                                    <p:anim calcmode="lin" valueType="num">
                                      <p:cBhvr>
                                        <p:cTn id="28" dur="1000" fill="hold"/>
                                        <p:tgtEl>
                                          <p:spTgt spid="329741"/>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329742"/>
                                        </p:tgtEl>
                                        <p:attrNameLst>
                                          <p:attrName>style.visibility</p:attrName>
                                        </p:attrNameLst>
                                      </p:cBhvr>
                                      <p:to>
                                        <p:strVal val="visible"/>
                                      </p:to>
                                    </p:set>
                                    <p:anim calcmode="lin" valueType="num">
                                      <p:cBhvr>
                                        <p:cTn id="31" dur="1000" fill="hold"/>
                                        <p:tgtEl>
                                          <p:spTgt spid="329742"/>
                                        </p:tgtEl>
                                        <p:attrNameLst>
                                          <p:attrName>ppt_w</p:attrName>
                                        </p:attrNameLst>
                                      </p:cBhvr>
                                      <p:tavLst>
                                        <p:tav tm="0">
                                          <p:val>
                                            <p:fltVal val="0"/>
                                          </p:val>
                                        </p:tav>
                                        <p:tav tm="100000">
                                          <p:val>
                                            <p:strVal val="#ppt_w"/>
                                          </p:val>
                                        </p:tav>
                                      </p:tavLst>
                                    </p:anim>
                                    <p:anim calcmode="lin" valueType="num">
                                      <p:cBhvr>
                                        <p:cTn id="32" dur="1000" fill="hold"/>
                                        <p:tgtEl>
                                          <p:spTgt spid="329742"/>
                                        </p:tgtEl>
                                        <p:attrNameLst>
                                          <p:attrName>ppt_h</p:attrName>
                                        </p:attrNameLst>
                                      </p:cBhvr>
                                      <p:tavLst>
                                        <p:tav tm="0">
                                          <p:val>
                                            <p:fltVal val="0"/>
                                          </p:val>
                                        </p:tav>
                                        <p:tav tm="100000">
                                          <p:val>
                                            <p:strVal val="#ppt_h"/>
                                          </p:val>
                                        </p:tav>
                                      </p:tavLst>
                                    </p:anim>
                                    <p:anim calcmode="lin" valueType="num">
                                      <p:cBhvr>
                                        <p:cTn id="33" dur="1000" fill="hold"/>
                                        <p:tgtEl>
                                          <p:spTgt spid="329742"/>
                                        </p:tgtEl>
                                        <p:attrNameLst>
                                          <p:attrName>ppt_x</p:attrName>
                                        </p:attrNameLst>
                                      </p:cBhvr>
                                      <p:tavLst>
                                        <p:tav tm="0">
                                          <p:val>
                                            <p:fltVal val="0.5"/>
                                          </p:val>
                                        </p:tav>
                                        <p:tav tm="100000">
                                          <p:val>
                                            <p:strVal val="#ppt_x"/>
                                          </p:val>
                                        </p:tav>
                                      </p:tavLst>
                                    </p:anim>
                                    <p:anim calcmode="lin" valueType="num">
                                      <p:cBhvr>
                                        <p:cTn id="34" dur="1000" fill="hold"/>
                                        <p:tgtEl>
                                          <p:spTgt spid="329742"/>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500"/>
                                  </p:stCondLst>
                                  <p:childTnLst>
                                    <p:set>
                                      <p:cBhvr>
                                        <p:cTn id="36" dur="1" fill="hold">
                                          <p:stCondLst>
                                            <p:cond delay="0"/>
                                          </p:stCondLst>
                                        </p:cTn>
                                        <p:tgtEl>
                                          <p:spTgt spid="329743"/>
                                        </p:tgtEl>
                                        <p:attrNameLst>
                                          <p:attrName>style.visibility</p:attrName>
                                        </p:attrNameLst>
                                      </p:cBhvr>
                                      <p:to>
                                        <p:strVal val="visible"/>
                                      </p:to>
                                    </p:set>
                                    <p:anim calcmode="lin" valueType="num">
                                      <p:cBhvr>
                                        <p:cTn id="37" dur="1000" fill="hold"/>
                                        <p:tgtEl>
                                          <p:spTgt spid="329743"/>
                                        </p:tgtEl>
                                        <p:attrNameLst>
                                          <p:attrName>ppt_w</p:attrName>
                                        </p:attrNameLst>
                                      </p:cBhvr>
                                      <p:tavLst>
                                        <p:tav tm="0">
                                          <p:val>
                                            <p:fltVal val="0"/>
                                          </p:val>
                                        </p:tav>
                                        <p:tav tm="100000">
                                          <p:val>
                                            <p:strVal val="#ppt_w"/>
                                          </p:val>
                                        </p:tav>
                                      </p:tavLst>
                                    </p:anim>
                                    <p:anim calcmode="lin" valueType="num">
                                      <p:cBhvr>
                                        <p:cTn id="38" dur="1000" fill="hold"/>
                                        <p:tgtEl>
                                          <p:spTgt spid="329743"/>
                                        </p:tgtEl>
                                        <p:attrNameLst>
                                          <p:attrName>ppt_h</p:attrName>
                                        </p:attrNameLst>
                                      </p:cBhvr>
                                      <p:tavLst>
                                        <p:tav tm="0">
                                          <p:val>
                                            <p:fltVal val="0"/>
                                          </p:val>
                                        </p:tav>
                                        <p:tav tm="100000">
                                          <p:val>
                                            <p:strVal val="#ppt_h"/>
                                          </p:val>
                                        </p:tav>
                                      </p:tavLst>
                                    </p:anim>
                                    <p:anim calcmode="lin" valueType="num">
                                      <p:cBhvr>
                                        <p:cTn id="39" dur="1000" fill="hold"/>
                                        <p:tgtEl>
                                          <p:spTgt spid="329743"/>
                                        </p:tgtEl>
                                        <p:attrNameLst>
                                          <p:attrName>ppt_x</p:attrName>
                                        </p:attrNameLst>
                                      </p:cBhvr>
                                      <p:tavLst>
                                        <p:tav tm="0">
                                          <p:val>
                                            <p:fltVal val="0.5"/>
                                          </p:val>
                                        </p:tav>
                                        <p:tav tm="100000">
                                          <p:val>
                                            <p:strVal val="#ppt_x"/>
                                          </p:val>
                                        </p:tav>
                                      </p:tavLst>
                                    </p:anim>
                                    <p:anim calcmode="lin" valueType="num">
                                      <p:cBhvr>
                                        <p:cTn id="40" dur="1000" fill="hold"/>
                                        <p:tgtEl>
                                          <p:spTgt spid="329743"/>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329744"/>
                                        </p:tgtEl>
                                        <p:attrNameLst>
                                          <p:attrName>style.visibility</p:attrName>
                                        </p:attrNameLst>
                                      </p:cBhvr>
                                      <p:to>
                                        <p:strVal val="visible"/>
                                      </p:to>
                                    </p:set>
                                    <p:anim calcmode="lin" valueType="num">
                                      <p:cBhvr>
                                        <p:cTn id="43" dur="1000" fill="hold"/>
                                        <p:tgtEl>
                                          <p:spTgt spid="329744"/>
                                        </p:tgtEl>
                                        <p:attrNameLst>
                                          <p:attrName>ppt_w</p:attrName>
                                        </p:attrNameLst>
                                      </p:cBhvr>
                                      <p:tavLst>
                                        <p:tav tm="0">
                                          <p:val>
                                            <p:fltVal val="0"/>
                                          </p:val>
                                        </p:tav>
                                        <p:tav tm="100000">
                                          <p:val>
                                            <p:strVal val="#ppt_w"/>
                                          </p:val>
                                        </p:tav>
                                      </p:tavLst>
                                    </p:anim>
                                    <p:anim calcmode="lin" valueType="num">
                                      <p:cBhvr>
                                        <p:cTn id="44" dur="1000" fill="hold"/>
                                        <p:tgtEl>
                                          <p:spTgt spid="329744"/>
                                        </p:tgtEl>
                                        <p:attrNameLst>
                                          <p:attrName>ppt_h</p:attrName>
                                        </p:attrNameLst>
                                      </p:cBhvr>
                                      <p:tavLst>
                                        <p:tav tm="0">
                                          <p:val>
                                            <p:fltVal val="0"/>
                                          </p:val>
                                        </p:tav>
                                        <p:tav tm="100000">
                                          <p:val>
                                            <p:strVal val="#ppt_h"/>
                                          </p:val>
                                        </p:tav>
                                      </p:tavLst>
                                    </p:anim>
                                    <p:anim calcmode="lin" valueType="num">
                                      <p:cBhvr>
                                        <p:cTn id="45" dur="1000" fill="hold"/>
                                        <p:tgtEl>
                                          <p:spTgt spid="329744"/>
                                        </p:tgtEl>
                                        <p:attrNameLst>
                                          <p:attrName>ppt_x</p:attrName>
                                        </p:attrNameLst>
                                      </p:cBhvr>
                                      <p:tavLst>
                                        <p:tav tm="0">
                                          <p:val>
                                            <p:fltVal val="0.5"/>
                                          </p:val>
                                        </p:tav>
                                        <p:tav tm="100000">
                                          <p:val>
                                            <p:strVal val="#ppt_x"/>
                                          </p:val>
                                        </p:tav>
                                      </p:tavLst>
                                    </p:anim>
                                    <p:anim calcmode="lin" valueType="num">
                                      <p:cBhvr>
                                        <p:cTn id="46" dur="1000" fill="hold"/>
                                        <p:tgtEl>
                                          <p:spTgt spid="329744"/>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329745"/>
                                        </p:tgtEl>
                                        <p:attrNameLst>
                                          <p:attrName>style.visibility</p:attrName>
                                        </p:attrNameLst>
                                      </p:cBhvr>
                                      <p:to>
                                        <p:strVal val="visible"/>
                                      </p:to>
                                    </p:set>
                                    <p:anim calcmode="lin" valueType="num">
                                      <p:cBhvr>
                                        <p:cTn id="49" dur="1000" fill="hold"/>
                                        <p:tgtEl>
                                          <p:spTgt spid="329745"/>
                                        </p:tgtEl>
                                        <p:attrNameLst>
                                          <p:attrName>ppt_w</p:attrName>
                                        </p:attrNameLst>
                                      </p:cBhvr>
                                      <p:tavLst>
                                        <p:tav tm="0">
                                          <p:val>
                                            <p:fltVal val="0"/>
                                          </p:val>
                                        </p:tav>
                                        <p:tav tm="100000">
                                          <p:val>
                                            <p:strVal val="#ppt_w"/>
                                          </p:val>
                                        </p:tav>
                                      </p:tavLst>
                                    </p:anim>
                                    <p:anim calcmode="lin" valueType="num">
                                      <p:cBhvr>
                                        <p:cTn id="50" dur="1000" fill="hold"/>
                                        <p:tgtEl>
                                          <p:spTgt spid="329745"/>
                                        </p:tgtEl>
                                        <p:attrNameLst>
                                          <p:attrName>ppt_h</p:attrName>
                                        </p:attrNameLst>
                                      </p:cBhvr>
                                      <p:tavLst>
                                        <p:tav tm="0">
                                          <p:val>
                                            <p:fltVal val="0"/>
                                          </p:val>
                                        </p:tav>
                                        <p:tav tm="100000">
                                          <p:val>
                                            <p:strVal val="#ppt_h"/>
                                          </p:val>
                                        </p:tav>
                                      </p:tavLst>
                                    </p:anim>
                                    <p:anim calcmode="lin" valueType="num">
                                      <p:cBhvr>
                                        <p:cTn id="51" dur="1000" fill="hold"/>
                                        <p:tgtEl>
                                          <p:spTgt spid="329745"/>
                                        </p:tgtEl>
                                        <p:attrNameLst>
                                          <p:attrName>ppt_x</p:attrName>
                                        </p:attrNameLst>
                                      </p:cBhvr>
                                      <p:tavLst>
                                        <p:tav tm="0">
                                          <p:val>
                                            <p:fltVal val="0.5"/>
                                          </p:val>
                                        </p:tav>
                                        <p:tav tm="100000">
                                          <p:val>
                                            <p:strVal val="#ppt_x"/>
                                          </p:val>
                                        </p:tav>
                                      </p:tavLst>
                                    </p:anim>
                                    <p:anim calcmode="lin" valueType="num">
                                      <p:cBhvr>
                                        <p:cTn id="52" dur="1000" fill="hold"/>
                                        <p:tgtEl>
                                          <p:spTgt spid="329745"/>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329746"/>
                                        </p:tgtEl>
                                        <p:attrNameLst>
                                          <p:attrName>style.visibility</p:attrName>
                                        </p:attrNameLst>
                                      </p:cBhvr>
                                      <p:to>
                                        <p:strVal val="visible"/>
                                      </p:to>
                                    </p:set>
                                    <p:anim calcmode="lin" valueType="num">
                                      <p:cBhvr>
                                        <p:cTn id="55" dur="1000" fill="hold"/>
                                        <p:tgtEl>
                                          <p:spTgt spid="329746"/>
                                        </p:tgtEl>
                                        <p:attrNameLst>
                                          <p:attrName>ppt_w</p:attrName>
                                        </p:attrNameLst>
                                      </p:cBhvr>
                                      <p:tavLst>
                                        <p:tav tm="0">
                                          <p:val>
                                            <p:fltVal val="0"/>
                                          </p:val>
                                        </p:tav>
                                        <p:tav tm="100000">
                                          <p:val>
                                            <p:strVal val="#ppt_w"/>
                                          </p:val>
                                        </p:tav>
                                      </p:tavLst>
                                    </p:anim>
                                    <p:anim calcmode="lin" valueType="num">
                                      <p:cBhvr>
                                        <p:cTn id="56" dur="1000" fill="hold"/>
                                        <p:tgtEl>
                                          <p:spTgt spid="329746"/>
                                        </p:tgtEl>
                                        <p:attrNameLst>
                                          <p:attrName>ppt_h</p:attrName>
                                        </p:attrNameLst>
                                      </p:cBhvr>
                                      <p:tavLst>
                                        <p:tav tm="0">
                                          <p:val>
                                            <p:fltVal val="0"/>
                                          </p:val>
                                        </p:tav>
                                        <p:tav tm="100000">
                                          <p:val>
                                            <p:strVal val="#ppt_h"/>
                                          </p:val>
                                        </p:tav>
                                      </p:tavLst>
                                    </p:anim>
                                    <p:anim calcmode="lin" valueType="num">
                                      <p:cBhvr>
                                        <p:cTn id="57" dur="1000" fill="hold"/>
                                        <p:tgtEl>
                                          <p:spTgt spid="329746"/>
                                        </p:tgtEl>
                                        <p:attrNameLst>
                                          <p:attrName>ppt_x</p:attrName>
                                        </p:attrNameLst>
                                      </p:cBhvr>
                                      <p:tavLst>
                                        <p:tav tm="0">
                                          <p:val>
                                            <p:fltVal val="0.5"/>
                                          </p:val>
                                        </p:tav>
                                        <p:tav tm="100000">
                                          <p:val>
                                            <p:strVal val="#ppt_x"/>
                                          </p:val>
                                        </p:tav>
                                      </p:tavLst>
                                    </p:anim>
                                    <p:anim calcmode="lin" valueType="num">
                                      <p:cBhvr>
                                        <p:cTn id="58" dur="1000" fill="hold"/>
                                        <p:tgtEl>
                                          <p:spTgt spid="329746"/>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500"/>
                                  </p:stCondLst>
                                  <p:childTnLst>
                                    <p:set>
                                      <p:cBhvr>
                                        <p:cTn id="60" dur="1" fill="hold">
                                          <p:stCondLst>
                                            <p:cond delay="0"/>
                                          </p:stCondLst>
                                        </p:cTn>
                                        <p:tgtEl>
                                          <p:spTgt spid="329747"/>
                                        </p:tgtEl>
                                        <p:attrNameLst>
                                          <p:attrName>style.visibility</p:attrName>
                                        </p:attrNameLst>
                                      </p:cBhvr>
                                      <p:to>
                                        <p:strVal val="visible"/>
                                      </p:to>
                                    </p:set>
                                    <p:anim calcmode="lin" valueType="num">
                                      <p:cBhvr>
                                        <p:cTn id="61" dur="1000" fill="hold"/>
                                        <p:tgtEl>
                                          <p:spTgt spid="329747"/>
                                        </p:tgtEl>
                                        <p:attrNameLst>
                                          <p:attrName>ppt_w</p:attrName>
                                        </p:attrNameLst>
                                      </p:cBhvr>
                                      <p:tavLst>
                                        <p:tav tm="0">
                                          <p:val>
                                            <p:fltVal val="0"/>
                                          </p:val>
                                        </p:tav>
                                        <p:tav tm="100000">
                                          <p:val>
                                            <p:strVal val="#ppt_w"/>
                                          </p:val>
                                        </p:tav>
                                      </p:tavLst>
                                    </p:anim>
                                    <p:anim calcmode="lin" valueType="num">
                                      <p:cBhvr>
                                        <p:cTn id="62" dur="1000" fill="hold"/>
                                        <p:tgtEl>
                                          <p:spTgt spid="329747"/>
                                        </p:tgtEl>
                                        <p:attrNameLst>
                                          <p:attrName>ppt_h</p:attrName>
                                        </p:attrNameLst>
                                      </p:cBhvr>
                                      <p:tavLst>
                                        <p:tav tm="0">
                                          <p:val>
                                            <p:fltVal val="0"/>
                                          </p:val>
                                        </p:tav>
                                        <p:tav tm="100000">
                                          <p:val>
                                            <p:strVal val="#ppt_h"/>
                                          </p:val>
                                        </p:tav>
                                      </p:tavLst>
                                    </p:anim>
                                    <p:anim calcmode="lin" valueType="num">
                                      <p:cBhvr>
                                        <p:cTn id="63" dur="1000" fill="hold"/>
                                        <p:tgtEl>
                                          <p:spTgt spid="329747"/>
                                        </p:tgtEl>
                                        <p:attrNameLst>
                                          <p:attrName>ppt_x</p:attrName>
                                        </p:attrNameLst>
                                      </p:cBhvr>
                                      <p:tavLst>
                                        <p:tav tm="0">
                                          <p:val>
                                            <p:fltVal val="0.5"/>
                                          </p:val>
                                        </p:tav>
                                        <p:tav tm="100000">
                                          <p:val>
                                            <p:strVal val="#ppt_x"/>
                                          </p:val>
                                        </p:tav>
                                      </p:tavLst>
                                    </p:anim>
                                    <p:anim calcmode="lin" valueType="num">
                                      <p:cBhvr>
                                        <p:cTn id="64" dur="1000" fill="hold"/>
                                        <p:tgtEl>
                                          <p:spTgt spid="329747"/>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329748"/>
                                        </p:tgtEl>
                                        <p:attrNameLst>
                                          <p:attrName>style.visibility</p:attrName>
                                        </p:attrNameLst>
                                      </p:cBhvr>
                                      <p:to>
                                        <p:strVal val="visible"/>
                                      </p:to>
                                    </p:set>
                                    <p:anim calcmode="lin" valueType="num">
                                      <p:cBhvr>
                                        <p:cTn id="67" dur="1000" fill="hold"/>
                                        <p:tgtEl>
                                          <p:spTgt spid="329748"/>
                                        </p:tgtEl>
                                        <p:attrNameLst>
                                          <p:attrName>ppt_w</p:attrName>
                                        </p:attrNameLst>
                                      </p:cBhvr>
                                      <p:tavLst>
                                        <p:tav tm="0">
                                          <p:val>
                                            <p:fltVal val="0"/>
                                          </p:val>
                                        </p:tav>
                                        <p:tav tm="100000">
                                          <p:val>
                                            <p:strVal val="#ppt_w"/>
                                          </p:val>
                                        </p:tav>
                                      </p:tavLst>
                                    </p:anim>
                                    <p:anim calcmode="lin" valueType="num">
                                      <p:cBhvr>
                                        <p:cTn id="68" dur="1000" fill="hold"/>
                                        <p:tgtEl>
                                          <p:spTgt spid="329748"/>
                                        </p:tgtEl>
                                        <p:attrNameLst>
                                          <p:attrName>ppt_h</p:attrName>
                                        </p:attrNameLst>
                                      </p:cBhvr>
                                      <p:tavLst>
                                        <p:tav tm="0">
                                          <p:val>
                                            <p:fltVal val="0"/>
                                          </p:val>
                                        </p:tav>
                                        <p:tav tm="100000">
                                          <p:val>
                                            <p:strVal val="#ppt_h"/>
                                          </p:val>
                                        </p:tav>
                                      </p:tavLst>
                                    </p:anim>
                                    <p:anim calcmode="lin" valueType="num">
                                      <p:cBhvr>
                                        <p:cTn id="69" dur="1000" fill="hold"/>
                                        <p:tgtEl>
                                          <p:spTgt spid="329748"/>
                                        </p:tgtEl>
                                        <p:attrNameLst>
                                          <p:attrName>ppt_x</p:attrName>
                                        </p:attrNameLst>
                                      </p:cBhvr>
                                      <p:tavLst>
                                        <p:tav tm="0">
                                          <p:val>
                                            <p:fltVal val="0.5"/>
                                          </p:val>
                                        </p:tav>
                                        <p:tav tm="100000">
                                          <p:val>
                                            <p:strVal val="#ppt_x"/>
                                          </p:val>
                                        </p:tav>
                                      </p:tavLst>
                                    </p:anim>
                                    <p:anim calcmode="lin" valueType="num">
                                      <p:cBhvr>
                                        <p:cTn id="70" dur="1000" fill="hold"/>
                                        <p:tgtEl>
                                          <p:spTgt spid="329748"/>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329749"/>
                                        </p:tgtEl>
                                        <p:attrNameLst>
                                          <p:attrName>style.visibility</p:attrName>
                                        </p:attrNameLst>
                                      </p:cBhvr>
                                      <p:to>
                                        <p:strVal val="visible"/>
                                      </p:to>
                                    </p:set>
                                    <p:anim calcmode="lin" valueType="num">
                                      <p:cBhvr>
                                        <p:cTn id="73" dur="1000" fill="hold"/>
                                        <p:tgtEl>
                                          <p:spTgt spid="329749"/>
                                        </p:tgtEl>
                                        <p:attrNameLst>
                                          <p:attrName>ppt_w</p:attrName>
                                        </p:attrNameLst>
                                      </p:cBhvr>
                                      <p:tavLst>
                                        <p:tav tm="0">
                                          <p:val>
                                            <p:fltVal val="0"/>
                                          </p:val>
                                        </p:tav>
                                        <p:tav tm="100000">
                                          <p:val>
                                            <p:strVal val="#ppt_w"/>
                                          </p:val>
                                        </p:tav>
                                      </p:tavLst>
                                    </p:anim>
                                    <p:anim calcmode="lin" valueType="num">
                                      <p:cBhvr>
                                        <p:cTn id="74" dur="1000" fill="hold"/>
                                        <p:tgtEl>
                                          <p:spTgt spid="329749"/>
                                        </p:tgtEl>
                                        <p:attrNameLst>
                                          <p:attrName>ppt_h</p:attrName>
                                        </p:attrNameLst>
                                      </p:cBhvr>
                                      <p:tavLst>
                                        <p:tav tm="0">
                                          <p:val>
                                            <p:fltVal val="0"/>
                                          </p:val>
                                        </p:tav>
                                        <p:tav tm="100000">
                                          <p:val>
                                            <p:strVal val="#ppt_h"/>
                                          </p:val>
                                        </p:tav>
                                      </p:tavLst>
                                    </p:anim>
                                    <p:anim calcmode="lin" valueType="num">
                                      <p:cBhvr>
                                        <p:cTn id="75" dur="1000" fill="hold"/>
                                        <p:tgtEl>
                                          <p:spTgt spid="329749"/>
                                        </p:tgtEl>
                                        <p:attrNameLst>
                                          <p:attrName>ppt_x</p:attrName>
                                        </p:attrNameLst>
                                      </p:cBhvr>
                                      <p:tavLst>
                                        <p:tav tm="0">
                                          <p:val>
                                            <p:fltVal val="0.5"/>
                                          </p:val>
                                        </p:tav>
                                        <p:tav tm="100000">
                                          <p:val>
                                            <p:strVal val="#ppt_x"/>
                                          </p:val>
                                        </p:tav>
                                      </p:tavLst>
                                    </p:anim>
                                    <p:anim calcmode="lin" valueType="num">
                                      <p:cBhvr>
                                        <p:cTn id="76" dur="1000" fill="hold"/>
                                        <p:tgtEl>
                                          <p:spTgt spid="329749"/>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329750"/>
                                        </p:tgtEl>
                                        <p:attrNameLst>
                                          <p:attrName>style.visibility</p:attrName>
                                        </p:attrNameLst>
                                      </p:cBhvr>
                                      <p:to>
                                        <p:strVal val="visible"/>
                                      </p:to>
                                    </p:set>
                                    <p:anim calcmode="lin" valueType="num">
                                      <p:cBhvr>
                                        <p:cTn id="79" dur="1000" fill="hold"/>
                                        <p:tgtEl>
                                          <p:spTgt spid="329750"/>
                                        </p:tgtEl>
                                        <p:attrNameLst>
                                          <p:attrName>ppt_w</p:attrName>
                                        </p:attrNameLst>
                                      </p:cBhvr>
                                      <p:tavLst>
                                        <p:tav tm="0">
                                          <p:val>
                                            <p:fltVal val="0"/>
                                          </p:val>
                                        </p:tav>
                                        <p:tav tm="100000">
                                          <p:val>
                                            <p:strVal val="#ppt_w"/>
                                          </p:val>
                                        </p:tav>
                                      </p:tavLst>
                                    </p:anim>
                                    <p:anim calcmode="lin" valueType="num">
                                      <p:cBhvr>
                                        <p:cTn id="80" dur="1000" fill="hold"/>
                                        <p:tgtEl>
                                          <p:spTgt spid="329750"/>
                                        </p:tgtEl>
                                        <p:attrNameLst>
                                          <p:attrName>ppt_h</p:attrName>
                                        </p:attrNameLst>
                                      </p:cBhvr>
                                      <p:tavLst>
                                        <p:tav tm="0">
                                          <p:val>
                                            <p:fltVal val="0"/>
                                          </p:val>
                                        </p:tav>
                                        <p:tav tm="100000">
                                          <p:val>
                                            <p:strVal val="#ppt_h"/>
                                          </p:val>
                                        </p:tav>
                                      </p:tavLst>
                                    </p:anim>
                                    <p:anim calcmode="lin" valueType="num">
                                      <p:cBhvr>
                                        <p:cTn id="81" dur="1000" fill="hold"/>
                                        <p:tgtEl>
                                          <p:spTgt spid="329750"/>
                                        </p:tgtEl>
                                        <p:attrNameLst>
                                          <p:attrName>ppt_x</p:attrName>
                                        </p:attrNameLst>
                                      </p:cBhvr>
                                      <p:tavLst>
                                        <p:tav tm="0">
                                          <p:val>
                                            <p:fltVal val="0.5"/>
                                          </p:val>
                                        </p:tav>
                                        <p:tav tm="100000">
                                          <p:val>
                                            <p:strVal val="#ppt_x"/>
                                          </p:val>
                                        </p:tav>
                                      </p:tavLst>
                                    </p:anim>
                                    <p:anim calcmode="lin" valueType="num">
                                      <p:cBhvr>
                                        <p:cTn id="82" dur="1000" fill="hold"/>
                                        <p:tgtEl>
                                          <p:spTgt spid="329750"/>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0"/>
                                  </p:stCondLst>
                                  <p:childTnLst>
                                    <p:set>
                                      <p:cBhvr>
                                        <p:cTn id="84" dur="1" fill="hold">
                                          <p:stCondLst>
                                            <p:cond delay="0"/>
                                          </p:stCondLst>
                                        </p:cTn>
                                        <p:tgtEl>
                                          <p:spTgt spid="329751"/>
                                        </p:tgtEl>
                                        <p:attrNameLst>
                                          <p:attrName>style.visibility</p:attrName>
                                        </p:attrNameLst>
                                      </p:cBhvr>
                                      <p:to>
                                        <p:strVal val="visible"/>
                                      </p:to>
                                    </p:set>
                                    <p:anim calcmode="lin" valueType="num">
                                      <p:cBhvr>
                                        <p:cTn id="85" dur="1000" fill="hold"/>
                                        <p:tgtEl>
                                          <p:spTgt spid="329751"/>
                                        </p:tgtEl>
                                        <p:attrNameLst>
                                          <p:attrName>ppt_w</p:attrName>
                                        </p:attrNameLst>
                                      </p:cBhvr>
                                      <p:tavLst>
                                        <p:tav tm="0">
                                          <p:val>
                                            <p:fltVal val="0"/>
                                          </p:val>
                                        </p:tav>
                                        <p:tav tm="100000">
                                          <p:val>
                                            <p:strVal val="#ppt_w"/>
                                          </p:val>
                                        </p:tav>
                                      </p:tavLst>
                                    </p:anim>
                                    <p:anim calcmode="lin" valueType="num">
                                      <p:cBhvr>
                                        <p:cTn id="86" dur="1000" fill="hold"/>
                                        <p:tgtEl>
                                          <p:spTgt spid="329751"/>
                                        </p:tgtEl>
                                        <p:attrNameLst>
                                          <p:attrName>ppt_h</p:attrName>
                                        </p:attrNameLst>
                                      </p:cBhvr>
                                      <p:tavLst>
                                        <p:tav tm="0">
                                          <p:val>
                                            <p:fltVal val="0"/>
                                          </p:val>
                                        </p:tav>
                                        <p:tav tm="100000">
                                          <p:val>
                                            <p:strVal val="#ppt_h"/>
                                          </p:val>
                                        </p:tav>
                                      </p:tavLst>
                                    </p:anim>
                                    <p:anim calcmode="lin" valueType="num">
                                      <p:cBhvr>
                                        <p:cTn id="87" dur="1000" fill="hold"/>
                                        <p:tgtEl>
                                          <p:spTgt spid="329751"/>
                                        </p:tgtEl>
                                        <p:attrNameLst>
                                          <p:attrName>ppt_x</p:attrName>
                                        </p:attrNameLst>
                                      </p:cBhvr>
                                      <p:tavLst>
                                        <p:tav tm="0">
                                          <p:val>
                                            <p:fltVal val="0.5"/>
                                          </p:val>
                                        </p:tav>
                                        <p:tav tm="100000">
                                          <p:val>
                                            <p:strVal val="#ppt_x"/>
                                          </p:val>
                                        </p:tav>
                                      </p:tavLst>
                                    </p:anim>
                                    <p:anim calcmode="lin" valueType="num">
                                      <p:cBhvr>
                                        <p:cTn id="88" dur="1000" fill="hold"/>
                                        <p:tgtEl>
                                          <p:spTgt spid="329751"/>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329752"/>
                                        </p:tgtEl>
                                        <p:attrNameLst>
                                          <p:attrName>style.visibility</p:attrName>
                                        </p:attrNameLst>
                                      </p:cBhvr>
                                      <p:to>
                                        <p:strVal val="visible"/>
                                      </p:to>
                                    </p:set>
                                    <p:anim calcmode="lin" valueType="num">
                                      <p:cBhvr>
                                        <p:cTn id="91" dur="1000" fill="hold"/>
                                        <p:tgtEl>
                                          <p:spTgt spid="329752"/>
                                        </p:tgtEl>
                                        <p:attrNameLst>
                                          <p:attrName>ppt_w</p:attrName>
                                        </p:attrNameLst>
                                      </p:cBhvr>
                                      <p:tavLst>
                                        <p:tav tm="0">
                                          <p:val>
                                            <p:fltVal val="0"/>
                                          </p:val>
                                        </p:tav>
                                        <p:tav tm="100000">
                                          <p:val>
                                            <p:strVal val="#ppt_w"/>
                                          </p:val>
                                        </p:tav>
                                      </p:tavLst>
                                    </p:anim>
                                    <p:anim calcmode="lin" valueType="num">
                                      <p:cBhvr>
                                        <p:cTn id="92" dur="1000" fill="hold"/>
                                        <p:tgtEl>
                                          <p:spTgt spid="329752"/>
                                        </p:tgtEl>
                                        <p:attrNameLst>
                                          <p:attrName>ppt_h</p:attrName>
                                        </p:attrNameLst>
                                      </p:cBhvr>
                                      <p:tavLst>
                                        <p:tav tm="0">
                                          <p:val>
                                            <p:fltVal val="0"/>
                                          </p:val>
                                        </p:tav>
                                        <p:tav tm="100000">
                                          <p:val>
                                            <p:strVal val="#ppt_h"/>
                                          </p:val>
                                        </p:tav>
                                      </p:tavLst>
                                    </p:anim>
                                    <p:anim calcmode="lin" valueType="num">
                                      <p:cBhvr>
                                        <p:cTn id="93" dur="1000" fill="hold"/>
                                        <p:tgtEl>
                                          <p:spTgt spid="329752"/>
                                        </p:tgtEl>
                                        <p:attrNameLst>
                                          <p:attrName>ppt_x</p:attrName>
                                        </p:attrNameLst>
                                      </p:cBhvr>
                                      <p:tavLst>
                                        <p:tav tm="0">
                                          <p:val>
                                            <p:fltVal val="0.5"/>
                                          </p:val>
                                        </p:tav>
                                        <p:tav tm="100000">
                                          <p:val>
                                            <p:strVal val="#ppt_x"/>
                                          </p:val>
                                        </p:tav>
                                      </p:tavLst>
                                    </p:anim>
                                    <p:anim calcmode="lin" valueType="num">
                                      <p:cBhvr>
                                        <p:cTn id="94" dur="1000" fill="hold"/>
                                        <p:tgtEl>
                                          <p:spTgt spid="329752"/>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1000"/>
                                  </p:stCondLst>
                                  <p:childTnLst>
                                    <p:set>
                                      <p:cBhvr>
                                        <p:cTn id="96" dur="1" fill="hold">
                                          <p:stCondLst>
                                            <p:cond delay="0"/>
                                          </p:stCondLst>
                                        </p:cTn>
                                        <p:tgtEl>
                                          <p:spTgt spid="329753"/>
                                        </p:tgtEl>
                                        <p:attrNameLst>
                                          <p:attrName>style.visibility</p:attrName>
                                        </p:attrNameLst>
                                      </p:cBhvr>
                                      <p:to>
                                        <p:strVal val="visible"/>
                                      </p:to>
                                    </p:set>
                                    <p:anim calcmode="lin" valueType="num">
                                      <p:cBhvr>
                                        <p:cTn id="97" dur="1000" fill="hold"/>
                                        <p:tgtEl>
                                          <p:spTgt spid="329753"/>
                                        </p:tgtEl>
                                        <p:attrNameLst>
                                          <p:attrName>ppt_w</p:attrName>
                                        </p:attrNameLst>
                                      </p:cBhvr>
                                      <p:tavLst>
                                        <p:tav tm="0">
                                          <p:val>
                                            <p:fltVal val="0"/>
                                          </p:val>
                                        </p:tav>
                                        <p:tav tm="100000">
                                          <p:val>
                                            <p:strVal val="#ppt_w"/>
                                          </p:val>
                                        </p:tav>
                                      </p:tavLst>
                                    </p:anim>
                                    <p:anim calcmode="lin" valueType="num">
                                      <p:cBhvr>
                                        <p:cTn id="98" dur="1000" fill="hold"/>
                                        <p:tgtEl>
                                          <p:spTgt spid="329753"/>
                                        </p:tgtEl>
                                        <p:attrNameLst>
                                          <p:attrName>ppt_h</p:attrName>
                                        </p:attrNameLst>
                                      </p:cBhvr>
                                      <p:tavLst>
                                        <p:tav tm="0">
                                          <p:val>
                                            <p:fltVal val="0"/>
                                          </p:val>
                                        </p:tav>
                                        <p:tav tm="100000">
                                          <p:val>
                                            <p:strVal val="#ppt_h"/>
                                          </p:val>
                                        </p:tav>
                                      </p:tavLst>
                                    </p:anim>
                                    <p:anim calcmode="lin" valueType="num">
                                      <p:cBhvr>
                                        <p:cTn id="99" dur="1000" fill="hold"/>
                                        <p:tgtEl>
                                          <p:spTgt spid="329753"/>
                                        </p:tgtEl>
                                        <p:attrNameLst>
                                          <p:attrName>ppt_x</p:attrName>
                                        </p:attrNameLst>
                                      </p:cBhvr>
                                      <p:tavLst>
                                        <p:tav tm="0">
                                          <p:val>
                                            <p:fltVal val="0.5"/>
                                          </p:val>
                                        </p:tav>
                                        <p:tav tm="100000">
                                          <p:val>
                                            <p:strVal val="#ppt_x"/>
                                          </p:val>
                                        </p:tav>
                                      </p:tavLst>
                                    </p:anim>
                                    <p:anim calcmode="lin" valueType="num">
                                      <p:cBhvr>
                                        <p:cTn id="100" dur="1000" fill="hold"/>
                                        <p:tgtEl>
                                          <p:spTgt spid="329753"/>
                                        </p:tgtEl>
                                        <p:attrNameLst>
                                          <p:attrName>ppt_y</p:attrName>
                                        </p:attrNameLst>
                                      </p:cBhvr>
                                      <p:tavLst>
                                        <p:tav tm="0">
                                          <p:val>
                                            <p:fltVal val="0.5"/>
                                          </p:val>
                                        </p:tav>
                                        <p:tav tm="100000">
                                          <p:val>
                                            <p:strVal val="#ppt_y"/>
                                          </p:val>
                                        </p:tav>
                                      </p:tavLst>
                                    </p:anim>
                                  </p:childTnLst>
                                </p:cTn>
                              </p:par>
                              <p:par>
                                <p:cTn id="101" presetID="1" presetClass="entr" presetSubtype="0" fill="hold" nodeType="withEffect">
                                  <p:stCondLst>
                                    <p:cond delay="1500"/>
                                  </p:stCondLst>
                                  <p:childTnLst>
                                    <p:set>
                                      <p:cBhvr>
                                        <p:cTn id="102" dur="1" fill="hold">
                                          <p:stCondLst>
                                            <p:cond delay="0"/>
                                          </p:stCondLst>
                                        </p:cTn>
                                        <p:tgtEl>
                                          <p:spTgt spid="329754"/>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2" name="applause.wav"/>
                                        </p:tgtEl>
                                      </p:cMediaNode>
                                    </p:audio>
                                  </p:subTnLst>
                                </p:cTn>
                              </p:par>
                              <p:par>
                                <p:cTn id="103" presetID="20" presetClass="entr" presetSubtype="0" fill="hold" grpId="0" nodeType="withEffect">
                                  <p:stCondLst>
                                    <p:cond delay="0"/>
                                  </p:stCondLst>
                                  <p:childTnLst>
                                    <p:set>
                                      <p:cBhvr>
                                        <p:cTn id="104" dur="1" fill="hold">
                                          <p:stCondLst>
                                            <p:cond delay="0"/>
                                          </p:stCondLst>
                                        </p:cTn>
                                        <p:tgtEl>
                                          <p:spTgt spid="49166"/>
                                        </p:tgtEl>
                                        <p:attrNameLst>
                                          <p:attrName>style.visibility</p:attrName>
                                        </p:attrNameLst>
                                      </p:cBhvr>
                                      <p:to>
                                        <p:strVal val="visible"/>
                                      </p:to>
                                    </p:set>
                                    <p:animEffect transition="in" filter="wedge">
                                      <p:cBhvr>
                                        <p:cTn id="105" dur="1000"/>
                                        <p:tgtEl>
                                          <p:spTgt spid="49166"/>
                                        </p:tgtEl>
                                      </p:cBhvr>
                                    </p:animEffect>
                                  </p:childTnLst>
                                  <p:subTnLst>
                                    <p:audio>
                                      <p:cMediaNode>
                                        <p:cTn display="0" masterRel="sameClick">
                                          <p:stCondLst>
                                            <p:cond evt="begin" delay="0">
                                              <p:tn val="103"/>
                                            </p:cond>
                                          </p:stCondLst>
                                          <p:endCondLst>
                                            <p:cond evt="onStopAudio" delay="0">
                                              <p:tgtEl>
                                                <p:sldTgt/>
                                              </p:tgtEl>
                                            </p:cond>
                                          </p:endCondLst>
                                        </p:cTn>
                                        <p:tgtEl>
                                          <p:sndTgt r:embed="rId2" name="applause.wav"/>
                                        </p:tgtEl>
                                      </p:cMediaNode>
                                    </p:audio>
                                  </p:subTnLst>
                                </p:cTn>
                              </p:par>
                            </p:childTnLst>
                          </p:cTn>
                        </p:par>
                        <p:par>
                          <p:cTn id="106" fill="hold">
                            <p:stCondLst>
                              <p:cond delay="2500"/>
                            </p:stCondLst>
                            <p:childTnLst>
                              <p:par>
                                <p:cTn id="107" presetID="10" presetClass="entr" presetSubtype="0" fill="hold" grpId="0" nodeType="afterEffect">
                                  <p:stCondLst>
                                    <p:cond delay="0"/>
                                  </p:stCondLst>
                                  <p:childTnLst>
                                    <p:set>
                                      <p:cBhvr>
                                        <p:cTn id="108" dur="1" fill="hold">
                                          <p:stCondLst>
                                            <p:cond delay="0"/>
                                          </p:stCondLst>
                                        </p:cTn>
                                        <p:tgtEl>
                                          <p:spTgt spid="49165"/>
                                        </p:tgtEl>
                                        <p:attrNameLst>
                                          <p:attrName>style.visibility</p:attrName>
                                        </p:attrNameLst>
                                      </p:cBhvr>
                                      <p:to>
                                        <p:strVal val="visible"/>
                                      </p:to>
                                    </p:set>
                                    <p:animEffect transition="in" filter="fade">
                                      <p:cBhvr>
                                        <p:cTn id="109" dur="2000"/>
                                        <p:tgtEl>
                                          <p:spTgt spid="49165"/>
                                        </p:tgtEl>
                                      </p:cBhvr>
                                    </p:animEffect>
                                  </p:childTnLst>
                                </p:cTn>
                              </p:par>
                              <p:par>
                                <p:cTn id="110" presetID="13" presetClass="entr" presetSubtype="16" fill="hold" grpId="0" nodeType="withEffect">
                                  <p:stCondLst>
                                    <p:cond delay="0"/>
                                  </p:stCondLst>
                                  <p:childTnLst>
                                    <p:set>
                                      <p:cBhvr>
                                        <p:cTn id="111" dur="1" fill="hold">
                                          <p:stCondLst>
                                            <p:cond delay="0"/>
                                          </p:stCondLst>
                                        </p:cTn>
                                        <p:tgtEl>
                                          <p:spTgt spid="49167"/>
                                        </p:tgtEl>
                                        <p:attrNameLst>
                                          <p:attrName>style.visibility</p:attrName>
                                        </p:attrNameLst>
                                      </p:cBhvr>
                                      <p:to>
                                        <p:strVal val="visible"/>
                                      </p:to>
                                    </p:set>
                                    <p:animEffect transition="in" filter="plus(in)">
                                      <p:cBhvr>
                                        <p:cTn id="112" dur="1000"/>
                                        <p:tgtEl>
                                          <p:spTgt spid="49167"/>
                                        </p:tgtEl>
                                      </p:cBhvr>
                                    </p:animEffect>
                                  </p:childTnLst>
                                  <p:subTnLst>
                                    <p:audio>
                                      <p:cMediaNode>
                                        <p:cTn display="0" masterRel="sameClick">
                                          <p:stCondLst>
                                            <p:cond evt="begin" delay="0">
                                              <p:tn val="110"/>
                                            </p:cond>
                                          </p:stCondLst>
                                          <p:endCondLst>
                                            <p:cond evt="onStopAudio" delay="0">
                                              <p:tgtEl>
                                                <p:sldTgt/>
                                              </p:tgtEl>
                                            </p:cond>
                                          </p:endCondLst>
                                        </p:cTn>
                                        <p:tgtEl>
                                          <p:sndTgt r:embed="rId2" name="applause.wav"/>
                                        </p:tgtEl>
                                      </p:cMediaNode>
                                    </p:audio>
                                  </p:subTnLst>
                                </p:cTn>
                              </p:par>
                            </p:childTnLst>
                          </p:cTn>
                        </p:par>
                        <p:par>
                          <p:cTn id="113" fill="hold">
                            <p:stCondLst>
                              <p:cond delay="4500"/>
                            </p:stCondLst>
                            <p:childTnLst>
                              <p:par>
                                <p:cTn id="114" presetID="19" presetClass="entr" presetSubtype="10" fill="hold" nodeType="afterEffect">
                                  <p:stCondLst>
                                    <p:cond delay="0"/>
                                  </p:stCondLst>
                                  <p:childTnLst>
                                    <p:set>
                                      <p:cBhvr>
                                        <p:cTn id="115" dur="1" fill="hold">
                                          <p:stCondLst>
                                            <p:cond delay="0"/>
                                          </p:stCondLst>
                                        </p:cTn>
                                        <p:tgtEl>
                                          <p:spTgt spid="329761"/>
                                        </p:tgtEl>
                                        <p:attrNameLst>
                                          <p:attrName>style.visibility</p:attrName>
                                        </p:attrNameLst>
                                      </p:cBhvr>
                                      <p:to>
                                        <p:strVal val="visible"/>
                                      </p:to>
                                    </p:set>
                                    <p:anim calcmode="lin" valueType="num">
                                      <p:cBhvr>
                                        <p:cTn id="116" dur="5000" fill="hold"/>
                                        <p:tgtEl>
                                          <p:spTgt spid="329761"/>
                                        </p:tgtEl>
                                        <p:attrNameLst>
                                          <p:attrName>ppt_w</p:attrName>
                                        </p:attrNameLst>
                                      </p:cBhvr>
                                      <p:tavLst>
                                        <p:tav tm="0" fmla="#ppt_w*sin(2.5*pi*$)">
                                          <p:val>
                                            <p:fltVal val="0"/>
                                          </p:val>
                                        </p:tav>
                                        <p:tav tm="100000">
                                          <p:val>
                                            <p:fltVal val="1"/>
                                          </p:val>
                                        </p:tav>
                                      </p:tavLst>
                                    </p:anim>
                                    <p:anim calcmode="lin" valueType="num">
                                      <p:cBhvr>
                                        <p:cTn id="117" dur="5000" fill="hold"/>
                                        <p:tgtEl>
                                          <p:spTgt spid="3297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5" grpId="0" animBg="1"/>
      <p:bldP spid="329739" grpId="0" animBg="1"/>
      <p:bldP spid="329740" grpId="0" animBg="1"/>
      <p:bldP spid="329741" grpId="0" animBg="1"/>
      <p:bldP spid="329742" grpId="0" animBg="1"/>
      <p:bldP spid="329743" grpId="0" animBg="1"/>
      <p:bldP spid="329744" grpId="0" animBg="1"/>
      <p:bldP spid="329745" grpId="0" animBg="1"/>
      <p:bldP spid="329746" grpId="0" animBg="1"/>
      <p:bldP spid="329747" grpId="0" animBg="1"/>
      <p:bldP spid="329748" grpId="0" animBg="1"/>
      <p:bldP spid="329749" grpId="0" animBg="1"/>
      <p:bldP spid="329750" grpId="0" animBg="1"/>
      <p:bldP spid="329751" grpId="0" animBg="1"/>
      <p:bldP spid="329752" grpId="0" animBg="1"/>
      <p:bldP spid="329753" grpId="0" animBg="1"/>
      <p:bldP spid="49166" grpId="0" animBg="1"/>
      <p:bldP spid="49165" grpId="0" animBg="1"/>
      <p:bldP spid="491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Bellcoll"/>
          <p:cNvPicPr>
            <a:picLocks noChangeAspect="1" noChangeArrowheads="1" noCrop="1"/>
          </p:cNvPicPr>
          <p:nvPr/>
        </p:nvPicPr>
        <p:blipFill>
          <a:blip r:embed="rId2" cstate="print"/>
          <a:srcRect/>
          <a:stretch>
            <a:fillRect/>
          </a:stretch>
        </p:blipFill>
        <p:spPr bwMode="auto">
          <a:xfrm>
            <a:off x="8458200" y="-76200"/>
            <a:ext cx="685800" cy="838200"/>
          </a:xfrm>
          <a:prstGeom prst="rect">
            <a:avLst/>
          </a:prstGeom>
          <a:noFill/>
        </p:spPr>
      </p:pic>
      <p:pic>
        <p:nvPicPr>
          <p:cNvPr id="14" name="Picture 4" descr="POINSET2"/>
          <p:cNvPicPr>
            <a:picLocks noChangeAspect="1" noChangeArrowheads="1"/>
          </p:cNvPicPr>
          <p:nvPr/>
        </p:nvPicPr>
        <p:blipFill>
          <a:blip r:embed="rId3" cstate="print"/>
          <a:srcRect/>
          <a:stretch>
            <a:fillRect/>
          </a:stretch>
        </p:blipFill>
        <p:spPr bwMode="auto">
          <a:xfrm>
            <a:off x="0" y="1"/>
            <a:ext cx="762000" cy="758732"/>
          </a:xfrm>
          <a:prstGeom prst="rect">
            <a:avLst/>
          </a:prstGeom>
          <a:noFill/>
        </p:spPr>
      </p:pic>
      <p:pic>
        <p:nvPicPr>
          <p:cNvPr id="15" name="Picture 5" descr="POINSET3"/>
          <p:cNvPicPr>
            <a:picLocks noChangeAspect="1" noChangeArrowheads="1"/>
          </p:cNvPicPr>
          <p:nvPr/>
        </p:nvPicPr>
        <p:blipFill>
          <a:blip r:embed="rId4" cstate="print"/>
          <a:srcRect/>
          <a:stretch>
            <a:fillRect/>
          </a:stretch>
        </p:blipFill>
        <p:spPr bwMode="auto">
          <a:xfrm>
            <a:off x="8153400" y="5950868"/>
            <a:ext cx="990600" cy="907132"/>
          </a:xfrm>
          <a:prstGeom prst="rect">
            <a:avLst/>
          </a:prstGeom>
          <a:noFill/>
        </p:spPr>
      </p:pic>
      <p:pic>
        <p:nvPicPr>
          <p:cNvPr id="16" name="Picture 3" descr="POINSET2"/>
          <p:cNvPicPr>
            <a:picLocks noChangeAspect="1" noChangeArrowheads="1"/>
          </p:cNvPicPr>
          <p:nvPr/>
        </p:nvPicPr>
        <p:blipFill>
          <a:blip r:embed="rId3" cstate="print"/>
          <a:srcRect/>
          <a:stretch>
            <a:fillRect/>
          </a:stretch>
        </p:blipFill>
        <p:spPr bwMode="auto">
          <a:xfrm rot="16392913">
            <a:off x="-40234" y="6231397"/>
            <a:ext cx="634467" cy="632102"/>
          </a:xfrm>
          <a:prstGeom prst="rect">
            <a:avLst/>
          </a:prstGeom>
          <a:noFill/>
          <a:ln w="9525">
            <a:noFill/>
            <a:miter lim="800000"/>
            <a:headEnd/>
            <a:tailEnd/>
          </a:ln>
        </p:spPr>
      </p:pic>
      <p:sp>
        <p:nvSpPr>
          <p:cNvPr id="34" name="TextBox 36"/>
          <p:cNvSpPr txBox="1">
            <a:spLocks noChangeArrowheads="1"/>
          </p:cNvSpPr>
          <p:nvPr/>
        </p:nvSpPr>
        <p:spPr bwMode="auto">
          <a:xfrm>
            <a:off x="1600200" y="794150"/>
            <a:ext cx="6286127" cy="3108543"/>
          </a:xfrm>
          <a:prstGeom prst="rect">
            <a:avLst/>
          </a:prstGeom>
          <a:noFill/>
          <a:ln w="9525">
            <a:noFill/>
            <a:miter lim="800000"/>
            <a:headEnd/>
            <a:tailEnd/>
          </a:ln>
        </p:spPr>
        <p:txBody>
          <a:bodyPr wrap="square">
            <a:spAutoFit/>
          </a:bodyPr>
          <a:lstStyle/>
          <a:p>
            <a:pPr algn="just"/>
            <a:r>
              <a:rPr lang="en-US" sz="2800" b="1" dirty="0" err="1" smtClean="0">
                <a:solidFill>
                  <a:srgbClr val="FF0000"/>
                </a:solidFill>
                <a:latin typeface="Times New Roman" pitchFamily="18" charset="0"/>
                <a:cs typeface="Times New Roman" pitchFamily="18" charset="0"/>
              </a:rPr>
              <a:t>Truyện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ngụ</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ngôn</a:t>
            </a:r>
            <a:r>
              <a:rPr lang="en-US" sz="2800" b="1" dirty="0" smtClean="0">
                <a:solidFill>
                  <a:srgbClr val="FF0000"/>
                </a:solidFill>
                <a:latin typeface="Times New Roman" pitchFamily="18" charset="0"/>
                <a:cs typeface="Times New Roman" pitchFamily="18" charset="0"/>
              </a:rPr>
              <a:t>: </a:t>
            </a:r>
          </a:p>
          <a:p>
            <a:pPr algn="just">
              <a:buFontTx/>
              <a:buChar cha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xuôi</a:t>
            </a:r>
            <a:r>
              <a:rPr lang="en-US" sz="2400" dirty="0">
                <a:latin typeface="Times New Roman" pitchFamily="18" charset="0"/>
                <a:cs typeface="Times New Roman" pitchFamily="18" charset="0"/>
              </a:rPr>
              <a:t>.</a:t>
            </a:r>
          </a:p>
          <a:p>
            <a:pPr algn="just">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Mượn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đích</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Khuyên nhủ, răn dạy người ta bài học nào đó trong cuộc sống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7" name="Text Box 7"/>
          <p:cNvSpPr txBox="1">
            <a:spLocks noChangeArrowheads="1"/>
          </p:cNvSpPr>
          <p:nvPr/>
        </p:nvSpPr>
        <p:spPr bwMode="auto">
          <a:xfrm>
            <a:off x="2419163" y="4267200"/>
            <a:ext cx="4648200" cy="1569660"/>
          </a:xfrm>
          <a:prstGeom prst="rect">
            <a:avLst/>
          </a:prstGeom>
          <a:gradFill rotWithShape="1">
            <a:gsLst>
              <a:gs pos="0">
                <a:srgbClr val="CCFFFF"/>
              </a:gs>
              <a:gs pos="50000">
                <a:schemeClr val="bg1"/>
              </a:gs>
              <a:gs pos="100000">
                <a:srgbClr val="CCFFFF"/>
              </a:gs>
            </a:gsLst>
            <a:lin ang="2700000" scaled="1"/>
          </a:gradFill>
          <a:ln w="9525" algn="ctr">
            <a:solidFill>
              <a:srgbClr val="008000"/>
            </a:solidFill>
            <a:miter lim="800000"/>
            <a:headEnd/>
            <a:tailEnd/>
          </a:ln>
          <a:effectLst/>
        </p:spPr>
        <p:txBody>
          <a:bodyPr wrap="square">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Ếch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ngồi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đáy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giếng</a:t>
            </a:r>
            <a:endParaRPr lang="en-US" sz="2400" b="1" dirty="0">
              <a:solidFill>
                <a:srgbClr val="0000FF"/>
              </a:solidFill>
              <a:latin typeface="Times New Roman" pitchFamily="18" charset="0"/>
              <a:cs typeface="Times New Roman" pitchFamily="18" charset="0"/>
            </a:endParaRPr>
          </a:p>
          <a:p>
            <a:pPr>
              <a:spcBef>
                <a:spcPct val="50000"/>
              </a:spcBef>
            </a:pPr>
            <a:r>
              <a:rPr lang="en-US" sz="2400" b="1" dirty="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Thầy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bói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xem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voi</a:t>
            </a:r>
            <a:endParaRPr lang="en-US" sz="2400" b="1" dirty="0">
              <a:solidFill>
                <a:srgbClr val="0000FF"/>
              </a:solidFill>
              <a:latin typeface="Times New Roman" pitchFamily="18" charset="0"/>
              <a:cs typeface="Times New Roman" pitchFamily="18" charset="0"/>
            </a:endParaRPr>
          </a:p>
          <a:p>
            <a:pPr>
              <a:spcBef>
                <a:spcPct val="50000"/>
              </a:spcBef>
            </a:pP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Chân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Tay</a:t>
            </a:r>
            <a:r>
              <a:rPr lang="en-US" sz="2400" b="1" dirty="0" smtClean="0">
                <a:solidFill>
                  <a:srgbClr val="0000FF"/>
                </a:solidFill>
                <a:latin typeface="Times New Roman" pitchFamily="18" charset="0"/>
                <a:cs typeface="Times New Roman" pitchFamily="18" charset="0"/>
              </a:rPr>
              <a:t>, Tai, </a:t>
            </a:r>
            <a:r>
              <a:rPr lang="en-US" sz="2400" b="1" dirty="0" err="1" smtClean="0">
                <a:solidFill>
                  <a:srgbClr val="0000FF"/>
                </a:solidFill>
                <a:latin typeface="Times New Roman" pitchFamily="18" charset="0"/>
                <a:cs typeface="Times New Roman" pitchFamily="18" charset="0"/>
              </a:rPr>
              <a:t>Mắt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Miệng</a:t>
            </a:r>
            <a:endParaRPr lang="en-US" sz="24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7862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box(in)">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box(in)">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blinds(horizontal)">
                                      <p:cBhvr>
                                        <p:cTn id="17" dur="500"/>
                                        <p:tgtEl>
                                          <p:spTgt spid="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Effect transition="in" filter="blinds(horizontal)">
                                      <p:cBhvr>
                                        <p:cTn id="22" dur="500"/>
                                        <p:tgtEl>
                                          <p:spTgt spid="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Bellcoll"/>
          <p:cNvPicPr>
            <a:picLocks noChangeAspect="1" noChangeArrowheads="1" noCrop="1"/>
          </p:cNvPicPr>
          <p:nvPr/>
        </p:nvPicPr>
        <p:blipFill>
          <a:blip r:embed="rId2" cstate="print"/>
          <a:srcRect/>
          <a:stretch>
            <a:fillRect/>
          </a:stretch>
        </p:blipFill>
        <p:spPr bwMode="auto">
          <a:xfrm>
            <a:off x="8458200" y="-76200"/>
            <a:ext cx="685800" cy="838200"/>
          </a:xfrm>
          <a:prstGeom prst="rect">
            <a:avLst/>
          </a:prstGeom>
          <a:noFill/>
        </p:spPr>
      </p:pic>
      <p:pic>
        <p:nvPicPr>
          <p:cNvPr id="14" name="Picture 4" descr="POINSET2"/>
          <p:cNvPicPr>
            <a:picLocks noChangeAspect="1" noChangeArrowheads="1"/>
          </p:cNvPicPr>
          <p:nvPr/>
        </p:nvPicPr>
        <p:blipFill>
          <a:blip r:embed="rId3" cstate="print"/>
          <a:srcRect/>
          <a:stretch>
            <a:fillRect/>
          </a:stretch>
        </p:blipFill>
        <p:spPr bwMode="auto">
          <a:xfrm>
            <a:off x="0" y="1"/>
            <a:ext cx="610346" cy="607728"/>
          </a:xfrm>
          <a:prstGeom prst="rect">
            <a:avLst/>
          </a:prstGeom>
          <a:noFill/>
        </p:spPr>
      </p:pic>
      <p:pic>
        <p:nvPicPr>
          <p:cNvPr id="15" name="Picture 5" descr="POINSET3"/>
          <p:cNvPicPr>
            <a:picLocks noChangeAspect="1" noChangeArrowheads="1"/>
          </p:cNvPicPr>
          <p:nvPr/>
        </p:nvPicPr>
        <p:blipFill>
          <a:blip r:embed="rId4" cstate="print"/>
          <a:srcRect/>
          <a:stretch>
            <a:fillRect/>
          </a:stretch>
        </p:blipFill>
        <p:spPr bwMode="auto">
          <a:xfrm>
            <a:off x="8153400" y="5950868"/>
            <a:ext cx="990600" cy="907132"/>
          </a:xfrm>
          <a:prstGeom prst="rect">
            <a:avLst/>
          </a:prstGeom>
          <a:noFill/>
        </p:spPr>
      </p:pic>
      <p:pic>
        <p:nvPicPr>
          <p:cNvPr id="16" name="Picture 3" descr="POINSET2"/>
          <p:cNvPicPr>
            <a:picLocks noChangeAspect="1" noChangeArrowheads="1"/>
          </p:cNvPicPr>
          <p:nvPr/>
        </p:nvPicPr>
        <p:blipFill>
          <a:blip r:embed="rId3" cstate="print"/>
          <a:srcRect/>
          <a:stretch>
            <a:fillRect/>
          </a:stretch>
        </p:blipFill>
        <p:spPr bwMode="auto">
          <a:xfrm rot="16392913">
            <a:off x="-40234" y="6231397"/>
            <a:ext cx="634467" cy="632102"/>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5487473" y="762000"/>
            <a:ext cx="3657600" cy="5298608"/>
          </a:xfrm>
          <a:prstGeom prst="rect">
            <a:avLst/>
          </a:prstGeom>
          <a:noFill/>
          <a:ln w="9525">
            <a:solidFill>
              <a:schemeClr val="tx1"/>
            </a:solidFill>
            <a:miter lim="800000"/>
            <a:headEnd/>
            <a:tailEnd/>
          </a:ln>
        </p:spPr>
      </p:pic>
      <p:sp>
        <p:nvSpPr>
          <p:cNvPr id="2" name="Rectangle 1"/>
          <p:cNvSpPr/>
          <p:nvPr/>
        </p:nvSpPr>
        <p:spPr>
          <a:xfrm>
            <a:off x="0" y="387489"/>
            <a:ext cx="5410200" cy="6001643"/>
          </a:xfrm>
          <a:prstGeom prst="rect">
            <a:avLst/>
          </a:prstGeom>
        </p:spPr>
        <p:txBody>
          <a:bodyPr wrap="square">
            <a:spAutoFit/>
          </a:bodyPr>
          <a:lstStyle/>
          <a:p>
            <a:pPr algn="ctr"/>
            <a:r>
              <a:rPr lang="vi-VN" sz="2400" b="1" dirty="0">
                <a:solidFill>
                  <a:srgbClr val="C00000"/>
                </a:solidFill>
                <a:latin typeface="+mj-lt"/>
              </a:rPr>
              <a:t>ẾCH NGỒI ĐÁY </a:t>
            </a:r>
            <a:r>
              <a:rPr lang="vi-VN" sz="2400" b="1" dirty="0" smtClean="0">
                <a:solidFill>
                  <a:srgbClr val="C00000"/>
                </a:solidFill>
                <a:latin typeface="+mj-lt"/>
              </a:rPr>
              <a:t>GIẾNG</a:t>
            </a:r>
            <a:r>
              <a:rPr lang="vi-VN" sz="2000" dirty="0">
                <a:latin typeface="+mj-lt"/>
              </a:rPr>
              <a:t/>
            </a:r>
            <a:br>
              <a:rPr lang="vi-VN" sz="2000" dirty="0">
                <a:latin typeface="+mj-lt"/>
              </a:rPr>
            </a:br>
            <a:r>
              <a:rPr lang="vi-VN" sz="2000" b="1" i="1" dirty="0">
                <a:latin typeface="+mj-lt"/>
              </a:rPr>
              <a:t>(Truyện Ngụ Ngôn)</a:t>
            </a:r>
            <a:endParaRPr lang="vi-VN" sz="2000" dirty="0">
              <a:latin typeface="+mj-lt"/>
            </a:endParaRPr>
          </a:p>
          <a:p>
            <a:pPr algn="just"/>
            <a:r>
              <a:rPr lang="vi-VN" sz="2000" dirty="0">
                <a:latin typeface="+mj-lt"/>
              </a:rPr>
              <a:t/>
            </a:r>
            <a:br>
              <a:rPr lang="vi-VN" sz="2000" dirty="0">
                <a:latin typeface="+mj-lt"/>
              </a:rPr>
            </a:br>
            <a:r>
              <a:rPr lang="en-US" sz="2000" dirty="0" smtClean="0">
                <a:latin typeface="+mj-lt"/>
              </a:rPr>
              <a:t>       </a:t>
            </a:r>
            <a:r>
              <a:rPr lang="vi-VN" sz="2000" dirty="0" smtClean="0">
                <a:latin typeface="+mj-lt"/>
              </a:rPr>
              <a:t>Có </a:t>
            </a:r>
            <a:r>
              <a:rPr lang="vi-VN" sz="2000" dirty="0">
                <a:latin typeface="+mj-lt"/>
              </a:rPr>
              <a:t>một con ếch sống lâu ngày trong một giếng nọ. Xung quanh nó chỉ có vài con nhái, cua, ốc bé nhỏ. Hằng ngày nó cất tiếng kêu ồm ộp làm vang động cả giếng, khiến các con vật kia rất hoảng sợ. Ếch cứ tưởng bầu trời trên đầu chỉ bé bằng chiếc vung và nó thì oai như một vị chúa </a:t>
            </a:r>
            <a:r>
              <a:rPr lang="vi-VN" sz="2000" dirty="0" smtClean="0">
                <a:latin typeface="+mj-lt"/>
              </a:rPr>
              <a:t>tể.</a:t>
            </a:r>
            <a:endParaRPr lang="en-US" sz="2000" dirty="0" smtClean="0">
              <a:latin typeface="+mj-lt"/>
            </a:endParaRPr>
          </a:p>
          <a:p>
            <a:r>
              <a:rPr lang="en-US" sz="2000" dirty="0" smtClean="0">
                <a:latin typeface="+mj-lt"/>
              </a:rPr>
              <a:t>        </a:t>
            </a:r>
          </a:p>
          <a:p>
            <a:pPr algn="just"/>
            <a:r>
              <a:rPr lang="en-US" sz="2000" dirty="0">
                <a:latin typeface="+mj-lt"/>
              </a:rPr>
              <a:t> </a:t>
            </a:r>
            <a:r>
              <a:rPr lang="en-US" sz="2000" dirty="0" smtClean="0">
                <a:latin typeface="+mj-lt"/>
              </a:rPr>
              <a:t>      </a:t>
            </a:r>
            <a:r>
              <a:rPr lang="vi-VN" sz="2000" dirty="0" smtClean="0">
                <a:latin typeface="+mj-lt"/>
              </a:rPr>
              <a:t>Một </a:t>
            </a:r>
            <a:r>
              <a:rPr lang="vi-VN" sz="2000" dirty="0">
                <a:latin typeface="+mj-lt"/>
              </a:rPr>
              <a:t>năm nọ, trời mưa to làm nước trong giếng dềnh lên, tràn bờ, đưa ếch ta </a:t>
            </a:r>
            <a:r>
              <a:rPr lang="vi-VN" sz="2000" dirty="0" smtClean="0">
                <a:latin typeface="+mj-lt"/>
              </a:rPr>
              <a:t>ra ngoài</a:t>
            </a:r>
            <a:r>
              <a:rPr lang="vi-VN" sz="2000" dirty="0">
                <a:latin typeface="+mj-lt"/>
              </a:rPr>
              <a:t>.</a:t>
            </a:r>
            <a:br>
              <a:rPr lang="vi-VN" sz="2000" dirty="0">
                <a:latin typeface="+mj-lt"/>
              </a:rPr>
            </a:br>
            <a:r>
              <a:rPr lang="vi-VN" sz="2000" dirty="0">
                <a:latin typeface="+mj-lt"/>
              </a:rPr>
              <a:t/>
            </a:r>
            <a:br>
              <a:rPr lang="vi-VN" sz="2000" dirty="0">
                <a:latin typeface="+mj-lt"/>
              </a:rPr>
            </a:br>
            <a:r>
              <a:rPr lang="en-US" sz="2000" dirty="0" smtClean="0">
                <a:latin typeface="+mj-lt"/>
              </a:rPr>
              <a:t>        </a:t>
            </a:r>
            <a:r>
              <a:rPr lang="vi-VN" sz="2000" dirty="0" smtClean="0">
                <a:latin typeface="+mj-lt"/>
              </a:rPr>
              <a:t>Quen </a:t>
            </a:r>
            <a:r>
              <a:rPr lang="vi-VN" sz="2000" dirty="0">
                <a:latin typeface="+mj-lt"/>
              </a:rPr>
              <a:t>thói cũ, ếch nghênh ngang đi lại khắp nơi và cất tiếng kêu ồm ộp. Nó nhâng nháo đưa cặp mắt nhìn lên bầu trời, chả thèm để ý đến xung quanh nên đã bị một con trâu đi qua </a:t>
            </a:r>
            <a:r>
              <a:rPr lang="vi-VN" sz="2000" dirty="0" smtClean="0">
                <a:latin typeface="+mj-lt"/>
              </a:rPr>
              <a:t>giẫm</a:t>
            </a:r>
            <a:r>
              <a:rPr lang="en-US" sz="2000" dirty="0" smtClean="0">
                <a:latin typeface="+mj-lt"/>
              </a:rPr>
              <a:t> </a:t>
            </a:r>
            <a:r>
              <a:rPr lang="vi-VN" sz="2000" dirty="0" smtClean="0">
                <a:latin typeface="+mj-lt"/>
              </a:rPr>
              <a:t>bẹ</a:t>
            </a:r>
            <a:r>
              <a:rPr lang="en-US" sz="2000" dirty="0">
                <a:latin typeface="Times New Roman" pitchFamily="18" charset="0"/>
                <a:cs typeface="Times New Roman" pitchFamily="18" charset="0"/>
              </a:rPr>
              <a:t>p</a:t>
            </a:r>
            <a:r>
              <a:rPr lang="vi-VN" sz="2000" dirty="0" smtClean="0">
                <a:latin typeface="+mj-lt"/>
              </a:rPr>
              <a:t>.</a:t>
            </a:r>
            <a:endParaRPr lang="en-US" sz="2000" dirty="0" smtClean="0">
              <a:latin typeface="+mj-lt"/>
            </a:endParaRPr>
          </a:p>
          <a:p>
            <a:pPr algn="just"/>
            <a:r>
              <a:rPr lang="vi-VN" sz="2000" dirty="0">
                <a:latin typeface="+mj-lt"/>
              </a:rPr>
              <a:t/>
            </a:r>
            <a:br>
              <a:rPr lang="vi-VN" sz="2000" dirty="0">
                <a:latin typeface="+mj-lt"/>
              </a:rPr>
            </a:br>
            <a:r>
              <a:rPr lang="en-US" sz="2000" dirty="0" smtClean="0">
                <a:latin typeface="+mj-lt"/>
              </a:rPr>
              <a:t>                 </a:t>
            </a:r>
            <a:r>
              <a:rPr lang="vi-VN" sz="2000" i="1" dirty="0" smtClean="0">
                <a:latin typeface="+mj-lt"/>
              </a:rPr>
              <a:t>(</a:t>
            </a:r>
            <a:r>
              <a:rPr lang="vi-VN" sz="2000" i="1" dirty="0">
                <a:latin typeface="+mj-lt"/>
              </a:rPr>
              <a:t>Theo Minh Hạnh và Phan Hồng Sơn)</a:t>
            </a:r>
            <a:endParaRPr lang="vi-VN" sz="2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Bellcoll"/>
          <p:cNvPicPr>
            <a:picLocks noChangeAspect="1" noChangeArrowheads="1" noCrop="1"/>
          </p:cNvPicPr>
          <p:nvPr/>
        </p:nvPicPr>
        <p:blipFill>
          <a:blip r:embed="rId2" cstate="print"/>
          <a:srcRect/>
          <a:stretch>
            <a:fillRect/>
          </a:stretch>
        </p:blipFill>
        <p:spPr bwMode="auto">
          <a:xfrm>
            <a:off x="8458200" y="-76200"/>
            <a:ext cx="685800" cy="838200"/>
          </a:xfrm>
          <a:prstGeom prst="rect">
            <a:avLst/>
          </a:prstGeom>
          <a:noFill/>
        </p:spPr>
      </p:pic>
      <p:pic>
        <p:nvPicPr>
          <p:cNvPr id="14" name="Picture 4" descr="POINSET2"/>
          <p:cNvPicPr>
            <a:picLocks noChangeAspect="1" noChangeArrowheads="1"/>
          </p:cNvPicPr>
          <p:nvPr/>
        </p:nvPicPr>
        <p:blipFill>
          <a:blip r:embed="rId3" cstate="print"/>
          <a:srcRect/>
          <a:stretch>
            <a:fillRect/>
          </a:stretch>
        </p:blipFill>
        <p:spPr bwMode="auto">
          <a:xfrm>
            <a:off x="0" y="1"/>
            <a:ext cx="762000" cy="758732"/>
          </a:xfrm>
          <a:prstGeom prst="rect">
            <a:avLst/>
          </a:prstGeom>
          <a:noFill/>
        </p:spPr>
      </p:pic>
      <p:pic>
        <p:nvPicPr>
          <p:cNvPr id="15" name="Picture 5" descr="POINSET3"/>
          <p:cNvPicPr>
            <a:picLocks noChangeAspect="1" noChangeArrowheads="1"/>
          </p:cNvPicPr>
          <p:nvPr/>
        </p:nvPicPr>
        <p:blipFill>
          <a:blip r:embed="rId4" cstate="print"/>
          <a:srcRect/>
          <a:stretch>
            <a:fillRect/>
          </a:stretch>
        </p:blipFill>
        <p:spPr bwMode="auto">
          <a:xfrm>
            <a:off x="8153400" y="5950868"/>
            <a:ext cx="990600" cy="907132"/>
          </a:xfrm>
          <a:prstGeom prst="rect">
            <a:avLst/>
          </a:prstGeom>
          <a:noFill/>
        </p:spPr>
      </p:pic>
      <p:pic>
        <p:nvPicPr>
          <p:cNvPr id="16" name="Picture 3" descr="POINSET2"/>
          <p:cNvPicPr>
            <a:picLocks noChangeAspect="1" noChangeArrowheads="1"/>
          </p:cNvPicPr>
          <p:nvPr/>
        </p:nvPicPr>
        <p:blipFill>
          <a:blip r:embed="rId3" cstate="print"/>
          <a:srcRect/>
          <a:stretch>
            <a:fillRect/>
          </a:stretch>
        </p:blipFill>
        <p:spPr bwMode="auto">
          <a:xfrm rot="16392913">
            <a:off x="-40234" y="6231397"/>
            <a:ext cx="634467" cy="632102"/>
          </a:xfrm>
          <a:prstGeom prst="rect">
            <a:avLst/>
          </a:prstGeom>
          <a:noFill/>
          <a:ln w="9525">
            <a:noFill/>
            <a:miter lim="800000"/>
            <a:headEnd/>
            <a:tailEnd/>
          </a:ln>
        </p:spPr>
      </p:pic>
      <p:sp>
        <p:nvSpPr>
          <p:cNvPr id="6" name="TextBox 5"/>
          <p:cNvSpPr txBox="1"/>
          <p:nvPr/>
        </p:nvSpPr>
        <p:spPr>
          <a:xfrm>
            <a:off x="1066800" y="1371600"/>
            <a:ext cx="7543800" cy="2554545"/>
          </a:xfrm>
          <a:prstGeom prst="rect">
            <a:avLst/>
          </a:prstGeom>
          <a:noFill/>
        </p:spPr>
        <p:txBody>
          <a:bodyPr wrap="square" rtlCol="0">
            <a:spAutoFit/>
          </a:bodyPr>
          <a:lstStyle/>
          <a:p>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Bố</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cục</a:t>
            </a:r>
            <a:r>
              <a:rPr lang="en-US" sz="3200" b="1" dirty="0" smtClean="0">
                <a:solidFill>
                  <a:srgbClr val="002060"/>
                </a:solidFill>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a:buFontTx/>
              <a:buChar cha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Phần</a:t>
            </a:r>
            <a:r>
              <a:rPr lang="en-US" sz="3200" dirty="0" smtClean="0">
                <a:latin typeface="Times New Roman" pitchFamily="18" charset="0"/>
                <a:cs typeface="Times New Roman" pitchFamily="18" charset="0"/>
              </a:rPr>
              <a:t> 1:  </a:t>
            </a:r>
            <a:r>
              <a:rPr lang="en-US" sz="3200" i="1" dirty="0" err="1" smtClean="0">
                <a:latin typeface="Times New Roman" pitchFamily="18" charset="0"/>
                <a:cs typeface="Times New Roman" pitchFamily="18" charset="0"/>
              </a:rPr>
              <a:t>từ</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đầu</a:t>
            </a:r>
            <a:r>
              <a:rPr lang="en-US" sz="3200" i="1" dirty="0" smtClean="0">
                <a:latin typeface="Times New Roman" pitchFamily="18" charset="0"/>
                <a:cs typeface="Times New Roman" pitchFamily="18" charset="0"/>
              </a:rPr>
              <a:t> -&gt; </a:t>
            </a:r>
            <a:r>
              <a:rPr lang="en-US" sz="3200" i="1" dirty="0" err="1" smtClean="0">
                <a:latin typeface="Times New Roman" pitchFamily="18" charset="0"/>
                <a:cs typeface="Times New Roman" pitchFamily="18" charset="0"/>
              </a:rPr>
              <a:t>như</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một</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vị</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chúa</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Ếch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giếng</a:t>
            </a:r>
            <a:r>
              <a:rPr lang="en-US" sz="3200" dirty="0" smtClean="0">
                <a:latin typeface="Times New Roman" pitchFamily="18" charset="0"/>
                <a:cs typeface="Times New Roman" pitchFamily="18" charset="0"/>
              </a:rPr>
              <a:t>.</a:t>
            </a:r>
          </a:p>
          <a:p>
            <a:pPr>
              <a:buFontTx/>
              <a:buChar char="-"/>
            </a:pP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Phần</a:t>
            </a:r>
            <a:r>
              <a:rPr lang="en-US" sz="3200" dirty="0" smtClean="0">
                <a:latin typeface="Times New Roman" pitchFamily="18" charset="0"/>
                <a:cs typeface="Times New Roman" pitchFamily="18" charset="0"/>
              </a:rPr>
              <a:t> 2: </a:t>
            </a:r>
            <a:r>
              <a:rPr lang="en-US" sz="3200" i="1" dirty="0" err="1" smtClean="0">
                <a:latin typeface="Times New Roman" pitchFamily="18" charset="0"/>
                <a:cs typeface="Times New Roman" pitchFamily="18" charset="0"/>
              </a:rPr>
              <a:t>còn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Ếch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ngoài</a:t>
            </a:r>
            <a:r>
              <a:rPr lang="en-US" sz="3200" dirty="0" smtClean="0">
                <a:latin typeface="Times New Roman" pitchFamily="18" charset="0"/>
                <a:cs typeface="Times New Roman" pitchFamily="18" charset="0"/>
              </a:rPr>
              <a:t> </a:t>
            </a:r>
          </a:p>
          <a:p>
            <a:pPr>
              <a:buFontTx/>
              <a:buChar char="-"/>
            </a:pP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442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ircle(in)">
                                      <p:cBhvr>
                                        <p:cTn id="7" dur="2000"/>
                                        <p:tgtEl>
                                          <p:spTgt spid="6">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circle(in)">
                                      <p:cBhvr>
                                        <p:cTn id="1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0803" y="6044861"/>
            <a:ext cx="813197" cy="74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7" descr="FIREWRK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28103"/>
            <a:ext cx="648840" cy="70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832357" y="1740583"/>
            <a:ext cx="3314700" cy="978729"/>
          </a:xfrm>
          <a:prstGeom prst="rect">
            <a:avLst/>
          </a:prstGeom>
          <a:solidFill>
            <a:srgbClr val="FFFF66"/>
          </a:solidFill>
          <a:ln w="9525">
            <a:solidFill>
              <a:srgbClr val="FF00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hangingPunct="1">
              <a:lnSpc>
                <a:spcPct val="80000"/>
              </a:lnSpc>
              <a:buFont typeface="Wingdings" panose="05000000000000000000" pitchFamily="2" charset="2"/>
              <a:buNone/>
            </a:pP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Thảo</a:t>
            </a: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luận</a:t>
            </a: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nhóm</a:t>
            </a: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lớn</a:t>
            </a:r>
            <a:endParaRPr lang="en-US" altLang="vi-VN" sz="2400" dirty="0">
              <a:solidFill>
                <a:srgbClr val="0000CC"/>
              </a:solidFill>
              <a:latin typeface="Times New Roman" panose="02020603050405020304" pitchFamily="18" charset="0"/>
              <a:cs typeface="Times New Roman" panose="02020603050405020304" pitchFamily="18" charset="0"/>
            </a:endParaRPr>
          </a:p>
          <a:p>
            <a:pPr eaLnBrk="1" hangingPunct="1">
              <a:lnSpc>
                <a:spcPct val="80000"/>
              </a:lnSpc>
              <a:buFontTx/>
              <a:buChar char="-"/>
            </a:pP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Thời</a:t>
            </a: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gian</a:t>
            </a:r>
            <a:r>
              <a:rPr lang="en-US" altLang="vi-VN" sz="2400" dirty="0">
                <a:solidFill>
                  <a:srgbClr val="0000CC"/>
                </a:solidFill>
                <a:latin typeface="Times New Roman" panose="02020603050405020304" pitchFamily="18" charset="0"/>
                <a:cs typeface="Times New Roman" panose="02020603050405020304" pitchFamily="18" charset="0"/>
              </a:rPr>
              <a:t>: 5 </a:t>
            </a:r>
            <a:r>
              <a:rPr lang="en-US" altLang="vi-VN" sz="2400" dirty="0" err="1">
                <a:solidFill>
                  <a:srgbClr val="0000CC"/>
                </a:solidFill>
                <a:latin typeface="Times New Roman" panose="02020603050405020304" pitchFamily="18" charset="0"/>
                <a:cs typeface="Times New Roman" panose="02020603050405020304" pitchFamily="18" charset="0"/>
              </a:rPr>
              <a:t>phút</a:t>
            </a:r>
            <a:endParaRPr lang="en-US" altLang="vi-VN" sz="2400" dirty="0">
              <a:solidFill>
                <a:srgbClr val="0000CC"/>
              </a:solidFill>
              <a:latin typeface="Times New Roman" panose="02020603050405020304" pitchFamily="18" charset="0"/>
              <a:cs typeface="Times New Roman" panose="02020603050405020304" pitchFamily="18" charset="0"/>
            </a:endParaRPr>
          </a:p>
          <a:p>
            <a:pPr eaLnBrk="1" hangingPunct="1">
              <a:lnSpc>
                <a:spcPct val="80000"/>
              </a:lnSpc>
              <a:buFontTx/>
              <a:buChar char="-"/>
            </a:pP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Làm</a:t>
            </a: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vào</a:t>
            </a: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phiếu</a:t>
            </a: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bài</a:t>
            </a:r>
            <a:r>
              <a:rPr lang="en-US" altLang="vi-VN" sz="2400" dirty="0">
                <a:solidFill>
                  <a:srgbClr val="0000CC"/>
                </a:solidFill>
                <a:latin typeface="Times New Roman" panose="02020603050405020304" pitchFamily="18" charset="0"/>
                <a:cs typeface="Times New Roman" panose="02020603050405020304" pitchFamily="18" charset="0"/>
              </a:rPr>
              <a:t> </a:t>
            </a:r>
            <a:r>
              <a:rPr lang="en-US" altLang="vi-VN" sz="2400" dirty="0" err="1">
                <a:solidFill>
                  <a:srgbClr val="0000CC"/>
                </a:solidFill>
                <a:latin typeface="Times New Roman" panose="02020603050405020304" pitchFamily="18" charset="0"/>
                <a:cs typeface="Times New Roman" panose="02020603050405020304" pitchFamily="18" charset="0"/>
              </a:rPr>
              <a:t>tập</a:t>
            </a:r>
            <a:r>
              <a:rPr lang="en-US" altLang="vi-VN" sz="2400" dirty="0">
                <a:solidFill>
                  <a:srgbClr val="0000CC"/>
                </a:solidFill>
                <a:latin typeface="Times New Roman" panose="02020603050405020304" pitchFamily="18" charset="0"/>
                <a:cs typeface="Times New Roman" panose="02020603050405020304" pitchFamily="18" charset="0"/>
              </a:rPr>
              <a:t>.</a:t>
            </a:r>
          </a:p>
        </p:txBody>
      </p:sp>
      <p:sp>
        <p:nvSpPr>
          <p:cNvPr id="4" name="Text Box 7"/>
          <p:cNvSpPr txBox="1">
            <a:spLocks noChangeArrowheads="1"/>
          </p:cNvSpPr>
          <p:nvPr/>
        </p:nvSpPr>
        <p:spPr bwMode="auto">
          <a:xfrm>
            <a:off x="6417186"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300</a:t>
            </a:r>
          </a:p>
        </p:txBody>
      </p:sp>
      <p:sp>
        <p:nvSpPr>
          <p:cNvPr id="6" name="Text Box 18"/>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280</a:t>
            </a:r>
          </a:p>
        </p:txBody>
      </p:sp>
      <p:sp>
        <p:nvSpPr>
          <p:cNvPr id="7" name="Text Box 19"/>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260</a:t>
            </a:r>
          </a:p>
        </p:txBody>
      </p:sp>
      <p:sp>
        <p:nvSpPr>
          <p:cNvPr id="8" name="Text Box 20"/>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240</a:t>
            </a:r>
          </a:p>
        </p:txBody>
      </p:sp>
      <p:sp>
        <p:nvSpPr>
          <p:cNvPr id="9" name="Text Box 21"/>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220</a:t>
            </a:r>
          </a:p>
        </p:txBody>
      </p:sp>
      <p:sp>
        <p:nvSpPr>
          <p:cNvPr id="10" name="Text Box 22"/>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200</a:t>
            </a:r>
          </a:p>
        </p:txBody>
      </p:sp>
      <p:sp>
        <p:nvSpPr>
          <p:cNvPr id="11" name="Text Box 23"/>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180</a:t>
            </a:r>
          </a:p>
        </p:txBody>
      </p:sp>
      <p:sp>
        <p:nvSpPr>
          <p:cNvPr id="2" name="Text Box 8"/>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160</a:t>
            </a:r>
          </a:p>
        </p:txBody>
      </p:sp>
      <p:sp>
        <p:nvSpPr>
          <p:cNvPr id="13" name="Text Box 9"/>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140</a:t>
            </a:r>
          </a:p>
        </p:txBody>
      </p:sp>
      <p:sp>
        <p:nvSpPr>
          <p:cNvPr id="3" name="Text Box 10"/>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120</a:t>
            </a:r>
          </a:p>
        </p:txBody>
      </p:sp>
      <p:sp>
        <p:nvSpPr>
          <p:cNvPr id="15" name="Text Box 11"/>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100</a:t>
            </a:r>
          </a:p>
        </p:txBody>
      </p:sp>
      <p:sp>
        <p:nvSpPr>
          <p:cNvPr id="16" name="Text Box 12"/>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80</a:t>
            </a:r>
          </a:p>
        </p:txBody>
      </p:sp>
      <p:sp>
        <p:nvSpPr>
          <p:cNvPr id="17" name="Text Box 13"/>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60</a:t>
            </a:r>
          </a:p>
        </p:txBody>
      </p:sp>
      <p:sp>
        <p:nvSpPr>
          <p:cNvPr id="18" name="Text Box 14"/>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40</a:t>
            </a:r>
          </a:p>
        </p:txBody>
      </p:sp>
      <p:sp>
        <p:nvSpPr>
          <p:cNvPr id="19" name="Text Box 15"/>
          <p:cNvSpPr txBox="1">
            <a:spLocks noChangeArrowheads="1"/>
          </p:cNvSpPr>
          <p:nvPr/>
        </p:nvSpPr>
        <p:spPr bwMode="auto">
          <a:xfrm>
            <a:off x="6431757" y="2286001"/>
            <a:ext cx="1379935"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20</a:t>
            </a:r>
          </a:p>
        </p:txBody>
      </p:sp>
      <p:sp>
        <p:nvSpPr>
          <p:cNvPr id="20" name="Text Box 16"/>
          <p:cNvSpPr txBox="1">
            <a:spLocks noChangeArrowheads="1"/>
          </p:cNvSpPr>
          <p:nvPr/>
        </p:nvSpPr>
        <p:spPr bwMode="auto">
          <a:xfrm>
            <a:off x="6457951" y="2286001"/>
            <a:ext cx="1402556" cy="1015663"/>
          </a:xfrm>
          <a:prstGeom prst="rect">
            <a:avLst/>
          </a:prstGeom>
          <a:solidFill>
            <a:srgbClr val="FFFF66"/>
          </a:solidFill>
          <a:ln w="9525">
            <a:solidFill>
              <a:srgbClr val="FF3300"/>
            </a:solidFill>
            <a:miter lim="800000"/>
            <a:headEnd/>
            <a:tailEnd/>
          </a:ln>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6000">
                <a:solidFill>
                  <a:srgbClr val="FF3300"/>
                </a:solidFill>
                <a:latin typeface=".VnTime" panose="020B7200000000000000" pitchFamily="34" charset="0"/>
              </a:rPr>
              <a:t>0</a:t>
            </a:r>
          </a:p>
        </p:txBody>
      </p:sp>
      <p:pic>
        <p:nvPicPr>
          <p:cNvPr id="21" name="cchuong.wav">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14350" y="70866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1" name="Picture 31" descr="Cau ho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87" y="284123"/>
            <a:ext cx="10191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10862" y="277862"/>
            <a:ext cx="762653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Tìm</a:t>
            </a:r>
            <a:r>
              <a:rPr lang="en-US" sz="2400" b="1" dirty="0" smtClean="0">
                <a:latin typeface="Times New Roman" panose="02020603050405020304" pitchFamily="18" charset="0"/>
                <a:cs typeface="Times New Roman" panose="02020603050405020304" pitchFamily="18" charset="0"/>
              </a:rPr>
              <a:t> chi </a:t>
            </a:r>
            <a:r>
              <a:rPr lang="en-US" sz="2400" b="1" dirty="0" err="1" smtClean="0">
                <a:latin typeface="Times New Roman" panose="02020603050405020304" pitchFamily="18" charset="0"/>
                <a:cs typeface="Times New Roman" panose="02020603050405020304" pitchFamily="18" charset="0"/>
              </a:rPr>
              <a:t>tiết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xét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về</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t>
            </a:r>
            <a:r>
              <a:rPr lang="en-US" sz="2400" b="1" dirty="0" err="1" smtClean="0">
                <a:latin typeface="Times New Roman" panose="02020603050405020304" pitchFamily="18" charset="0"/>
                <a:cs typeface="Times New Roman" panose="02020603050405020304" pitchFamily="18" charset="0"/>
              </a:rPr>
              <a:t>ôi</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ếch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giếng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ếch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nào?Qua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gì</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ếch</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graphicFrame>
        <p:nvGraphicFramePr>
          <p:cNvPr id="26" name="Table 25"/>
          <p:cNvGraphicFramePr>
            <a:graphicFrameLocks noGrp="1"/>
          </p:cNvGraphicFramePr>
          <p:nvPr>
            <p:extLst/>
          </p:nvPr>
        </p:nvGraphicFramePr>
        <p:xfrm>
          <a:off x="990600" y="3406824"/>
          <a:ext cx="6323468" cy="2721279"/>
        </p:xfrm>
        <a:graphic>
          <a:graphicData uri="http://schemas.openxmlformats.org/drawingml/2006/table">
            <a:tbl>
              <a:tblPr firstRow="1" bandRow="1">
                <a:tableStyleId>{5C22544A-7EE6-4342-B048-85BDC9FD1C3A}</a:tableStyleId>
              </a:tblPr>
              <a:tblGrid>
                <a:gridCol w="2208668"/>
                <a:gridCol w="2003355"/>
                <a:gridCol w="2111445"/>
              </a:tblGrid>
              <a:tr h="557418">
                <a:tc>
                  <a:txBody>
                    <a:bodyPr/>
                    <a:lstStyle/>
                    <a:p>
                      <a:pPr algn="ctr"/>
                      <a:r>
                        <a:rPr lang="en-US" sz="2000" dirty="0" err="1" smtClean="0">
                          <a:solidFill>
                            <a:schemeClr val="tx1"/>
                          </a:solidFill>
                          <a:latin typeface="Times New Roman" pitchFamily="18" charset="0"/>
                          <a:cs typeface="Times New Roman" pitchFamily="18" charset="0"/>
                        </a:rPr>
                        <a:t>Môi</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trường</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sống</a:t>
                      </a:r>
                      <a:endParaRPr lang="vi-VN" sz="2000" dirty="0">
                        <a:solidFill>
                          <a:schemeClr val="tx1"/>
                        </a:solidFill>
                        <a:latin typeface="Times New Roman" pitchFamily="18" charset="0"/>
                        <a:cs typeface="Times New Roman" pitchFamily="18" charset="0"/>
                      </a:endParaRPr>
                    </a:p>
                  </a:txBody>
                  <a:tcPr marL="68577" marR="6857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solidFill>
                            <a:schemeClr val="tx1"/>
                          </a:solidFill>
                          <a:latin typeface="Times New Roman" pitchFamily="18" charset="0"/>
                          <a:cs typeface="Times New Roman" pitchFamily="18" charset="0"/>
                        </a:rPr>
                        <a:t>Hành</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động</a:t>
                      </a:r>
                      <a:endParaRPr lang="vi-VN" sz="2000" dirty="0">
                        <a:solidFill>
                          <a:schemeClr val="tx1"/>
                        </a:solidFill>
                        <a:latin typeface="Times New Roman" pitchFamily="18" charset="0"/>
                        <a:cs typeface="Times New Roman" pitchFamily="18" charset="0"/>
                      </a:endParaRPr>
                    </a:p>
                  </a:txBody>
                  <a:tcPr marL="68577" marR="6857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solidFill>
                            <a:schemeClr val="tx1"/>
                          </a:solidFill>
                          <a:latin typeface="Times New Roman" pitchFamily="18" charset="0"/>
                          <a:cs typeface="Times New Roman" pitchFamily="18" charset="0"/>
                        </a:rPr>
                        <a:t>Suy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nghĩ</a:t>
                      </a:r>
                      <a:endParaRPr lang="vi-VN" sz="2000" dirty="0">
                        <a:solidFill>
                          <a:schemeClr val="tx1"/>
                        </a:solidFill>
                        <a:latin typeface="Times New Roman" pitchFamily="18" charset="0"/>
                        <a:cs typeface="Times New Roman" pitchFamily="18" charset="0"/>
                      </a:endParaRPr>
                    </a:p>
                  </a:txBody>
                  <a:tcPr marL="68577" marR="6857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2574">
                <a:tc>
                  <a:txBody>
                    <a:bodyPr/>
                    <a:lstStyle/>
                    <a:p>
                      <a:endParaRPr lang="vi-VN" sz="1500" dirty="0">
                        <a:solidFill>
                          <a:schemeClr val="tx1"/>
                        </a:solidFill>
                        <a:latin typeface="Times New Roman" pitchFamily="18" charset="0"/>
                        <a:cs typeface="Times New Roman" pitchFamily="18" charset="0"/>
                      </a:endParaRPr>
                    </a:p>
                  </a:txBody>
                  <a:tcPr marL="68577" marR="6857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1500" dirty="0">
                        <a:solidFill>
                          <a:schemeClr val="tx1"/>
                        </a:solidFill>
                        <a:latin typeface="Times New Roman" pitchFamily="18" charset="0"/>
                        <a:cs typeface="Times New Roman" pitchFamily="18" charset="0"/>
                      </a:endParaRPr>
                    </a:p>
                  </a:txBody>
                  <a:tcPr marL="68577" marR="6857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1500" dirty="0">
                        <a:solidFill>
                          <a:schemeClr val="tx1"/>
                        </a:solidFill>
                        <a:latin typeface="Times New Roman" pitchFamily="18" charset="0"/>
                        <a:cs typeface="Times New Roman" pitchFamily="18" charset="0"/>
                      </a:endParaRPr>
                    </a:p>
                  </a:txBody>
                  <a:tcPr marL="68577" marR="6857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21287">
                <a:tc>
                  <a:txBody>
                    <a:bodyPr/>
                    <a:lstStyle/>
                    <a:p>
                      <a:endParaRPr lang="vi-VN" sz="1500">
                        <a:solidFill>
                          <a:schemeClr val="tx1"/>
                        </a:solidFill>
                        <a:latin typeface="Times New Roman" pitchFamily="18" charset="0"/>
                        <a:cs typeface="Times New Roman" pitchFamily="18" charset="0"/>
                      </a:endParaRPr>
                    </a:p>
                  </a:txBody>
                  <a:tcPr marL="68577" marR="6857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vi-VN" sz="1500" dirty="0">
                        <a:solidFill>
                          <a:schemeClr val="tx1"/>
                        </a:solidFill>
                        <a:latin typeface="Times New Roman" pitchFamily="18" charset="0"/>
                        <a:cs typeface="Times New Roman" pitchFamily="18" charset="0"/>
                      </a:endParaRPr>
                    </a:p>
                  </a:txBody>
                  <a:tcPr marL="68577" marR="6857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vi-VN" sz="1500" dirty="0">
                        <a:solidFill>
                          <a:schemeClr val="tx1"/>
                        </a:solidFill>
                        <a:latin typeface="Times New Roman" pitchFamily="18" charset="0"/>
                        <a:cs typeface="Times New Roman" pitchFamily="18" charset="0"/>
                      </a:endParaRPr>
                    </a:p>
                  </a:txBody>
                  <a:tcPr marL="68577" marR="68577"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661241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5871"/>
                                        </p:tgtEl>
                                        <p:attrNameLst>
                                          <p:attrName>style.visibility</p:attrName>
                                        </p:attrNameLst>
                                      </p:cBhvr>
                                      <p:to>
                                        <p:strVal val="visible"/>
                                      </p:to>
                                    </p:set>
                                    <p:animEffect transition="in" filter="blinds(horizontal)">
                                      <p:cBhvr>
                                        <p:cTn id="7" dur="500"/>
                                        <p:tgtEl>
                                          <p:spTgt spid="3587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ircle(in)">
                                      <p:cBhvr>
                                        <p:cTn id="23" dur="20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nodeType="afterGroup">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0"/>
                                        <p:tgtEl>
                                          <p:spTgt spid="6"/>
                                        </p:tgtEl>
                                      </p:cBhvr>
                                    </p:animEffect>
                                  </p:childTnLst>
                                </p:cTn>
                              </p:par>
                            </p:childTnLst>
                          </p:cTn>
                        </p:par>
                        <p:par>
                          <p:cTn id="33" fill="hold" nodeType="afterGroup">
                            <p:stCondLst>
                              <p:cond delay="20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0"/>
                                        <p:tgtEl>
                                          <p:spTgt spid="7"/>
                                        </p:tgtEl>
                                      </p:cBhvr>
                                    </p:animEffect>
                                  </p:childTnLst>
                                </p:cTn>
                              </p:par>
                            </p:childTnLst>
                          </p:cTn>
                        </p:par>
                        <p:par>
                          <p:cTn id="37" fill="hold" nodeType="afterGroup">
                            <p:stCondLst>
                              <p:cond delay="405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0"/>
                                        <p:tgtEl>
                                          <p:spTgt spid="8"/>
                                        </p:tgtEl>
                                      </p:cBhvr>
                                    </p:animEffect>
                                  </p:childTnLst>
                                </p:cTn>
                              </p:par>
                            </p:childTnLst>
                          </p:cTn>
                        </p:par>
                        <p:par>
                          <p:cTn id="41" fill="hold" nodeType="afterGroup">
                            <p:stCondLst>
                              <p:cond delay="605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0"/>
                                        <p:tgtEl>
                                          <p:spTgt spid="9"/>
                                        </p:tgtEl>
                                      </p:cBhvr>
                                    </p:animEffect>
                                  </p:childTnLst>
                                </p:cTn>
                              </p:par>
                            </p:childTnLst>
                          </p:cTn>
                        </p:par>
                        <p:par>
                          <p:cTn id="45" fill="hold" nodeType="afterGroup">
                            <p:stCondLst>
                              <p:cond delay="80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20000"/>
                                        <p:tgtEl>
                                          <p:spTgt spid="10"/>
                                        </p:tgtEl>
                                      </p:cBhvr>
                                    </p:animEffect>
                                  </p:childTnLst>
                                </p:cTn>
                              </p:par>
                            </p:childTnLst>
                          </p:cTn>
                        </p:par>
                        <p:par>
                          <p:cTn id="49" fill="hold" nodeType="afterGroup">
                            <p:stCondLst>
                              <p:cond delay="10050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0"/>
                                        <p:tgtEl>
                                          <p:spTgt spid="11"/>
                                        </p:tgtEl>
                                      </p:cBhvr>
                                    </p:animEffect>
                                  </p:childTnLst>
                                </p:cTn>
                              </p:par>
                            </p:childTnLst>
                          </p:cTn>
                        </p:par>
                        <p:par>
                          <p:cTn id="53" fill="hold" nodeType="afterGroup">
                            <p:stCondLst>
                              <p:cond delay="120500"/>
                            </p:stCondLst>
                            <p:childTnLst>
                              <p:par>
                                <p:cTn id="54" presetID="10" presetClass="entr" presetSubtype="0"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20000"/>
                                        <p:tgtEl>
                                          <p:spTgt spid="2"/>
                                        </p:tgtEl>
                                      </p:cBhvr>
                                    </p:animEffect>
                                  </p:childTnLst>
                                </p:cTn>
                              </p:par>
                            </p:childTnLst>
                          </p:cTn>
                        </p:par>
                        <p:par>
                          <p:cTn id="57" fill="hold" nodeType="afterGroup">
                            <p:stCondLst>
                              <p:cond delay="140500"/>
                            </p:stCondLst>
                            <p:childTnLst>
                              <p:par>
                                <p:cTn id="58" presetID="10"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0"/>
                                        <p:tgtEl>
                                          <p:spTgt spid="13"/>
                                        </p:tgtEl>
                                      </p:cBhvr>
                                    </p:animEffect>
                                  </p:childTnLst>
                                </p:cTn>
                              </p:par>
                            </p:childTnLst>
                          </p:cTn>
                        </p:par>
                        <p:par>
                          <p:cTn id="61" fill="hold" nodeType="afterGroup">
                            <p:stCondLst>
                              <p:cond delay="160500"/>
                            </p:stCondLst>
                            <p:childTnLst>
                              <p:par>
                                <p:cTn id="62" presetID="10" presetClass="entr" presetSubtype="0" fill="hold" grpId="0" nodeType="afterEffect">
                                  <p:stCondLst>
                                    <p:cond delay="2000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2000"/>
                                        <p:tgtEl>
                                          <p:spTgt spid="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20000"/>
                                        <p:tgtEl>
                                          <p:spTgt spid="15"/>
                                        </p:tgtEl>
                                      </p:cBhvr>
                                    </p:animEffect>
                                  </p:childTnLst>
                                </p:cTn>
                              </p:par>
                            </p:childTnLst>
                          </p:cTn>
                        </p:par>
                        <p:par>
                          <p:cTn id="68" fill="hold" nodeType="afterGroup">
                            <p:stCondLst>
                              <p:cond delay="182500"/>
                            </p:stCondLst>
                            <p:childTnLst>
                              <p:par>
                                <p:cTn id="69" presetID="10"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0000"/>
                                        <p:tgtEl>
                                          <p:spTgt spid="16"/>
                                        </p:tgtEl>
                                      </p:cBhvr>
                                    </p:animEffect>
                                  </p:childTnLst>
                                </p:cTn>
                              </p:par>
                            </p:childTnLst>
                          </p:cTn>
                        </p:par>
                        <p:par>
                          <p:cTn id="72" fill="hold" nodeType="afterGroup">
                            <p:stCondLst>
                              <p:cond delay="20250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0"/>
                                        <p:tgtEl>
                                          <p:spTgt spid="17"/>
                                        </p:tgtEl>
                                      </p:cBhvr>
                                    </p:animEffect>
                                  </p:childTnLst>
                                </p:cTn>
                              </p:par>
                            </p:childTnLst>
                          </p:cTn>
                        </p:par>
                        <p:par>
                          <p:cTn id="76" fill="hold" nodeType="afterGroup">
                            <p:stCondLst>
                              <p:cond delay="222500"/>
                            </p:stCondLst>
                            <p:childTnLst>
                              <p:par>
                                <p:cTn id="77" presetID="10"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20000"/>
                                        <p:tgtEl>
                                          <p:spTgt spid="18"/>
                                        </p:tgtEl>
                                      </p:cBhvr>
                                    </p:animEffect>
                                  </p:childTnLst>
                                </p:cTn>
                              </p:par>
                            </p:childTnLst>
                          </p:cTn>
                        </p:par>
                        <p:par>
                          <p:cTn id="80" fill="hold" nodeType="afterGroup">
                            <p:stCondLst>
                              <p:cond delay="242500"/>
                            </p:stCondLst>
                            <p:childTnLst>
                              <p:par>
                                <p:cTn id="81" presetID="10"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20000"/>
                                        <p:tgtEl>
                                          <p:spTgt spid="19"/>
                                        </p:tgtEl>
                                      </p:cBhvr>
                                    </p:animEffect>
                                  </p:childTnLst>
                                </p:cTn>
                              </p:par>
                            </p:childTnLst>
                          </p:cTn>
                        </p:par>
                        <p:par>
                          <p:cTn id="84" fill="hold" nodeType="afterGroup">
                            <p:stCondLst>
                              <p:cond delay="2625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00"/>
                                        <p:tgtEl>
                                          <p:spTgt spid="20"/>
                                        </p:tgtEl>
                                      </p:cBhvr>
                                    </p:animEffect>
                                  </p:childTnLst>
                                </p:cTn>
                              </p:par>
                            </p:childTnLst>
                          </p:cTn>
                        </p:par>
                        <p:par>
                          <p:cTn id="88" fill="hold" nodeType="afterGroup">
                            <p:stCondLst>
                              <p:cond delay="282500"/>
                            </p:stCondLst>
                            <p:childTnLst>
                              <p:par>
                                <p:cTn id="89" presetID="1" presetClass="mediacall" presetSubtype="0" fill="hold" nodeType="afterEffect">
                                  <p:stCondLst>
                                    <p:cond delay="0"/>
                                  </p:stCondLst>
                                  <p:childTnLst>
                                    <p:cmd type="call" cmd="playFrom(0.0)">
                                      <p:cBhvr>
                                        <p:cTn id="90" dur="431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1"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12" grpId="0" animBg="1"/>
      <p:bldP spid="4" grpId="0" animBg="1"/>
      <p:bldP spid="6" grpId="0" animBg="1"/>
      <p:bldP spid="7" grpId="0" animBg="1"/>
      <p:bldP spid="8" grpId="0" animBg="1"/>
      <p:bldP spid="9" grpId="0" animBg="1"/>
      <p:bldP spid="10" grpId="0" animBg="1"/>
      <p:bldP spid="11" grpId="0" animBg="1"/>
      <p:bldP spid="2" grpId="0" animBg="1"/>
      <p:bldP spid="13" grpId="0" animBg="1"/>
      <p:bldP spid="3" grpId="0" animBg="1"/>
      <p:bldP spid="15" grpId="0" animBg="1"/>
      <p:bldP spid="16" grpId="0" animBg="1"/>
      <p:bldP spid="17" grpId="0" animBg="1"/>
      <p:bldP spid="18" grpId="0" animBg="1"/>
      <p:bldP spid="19" grpId="0" animBg="1"/>
      <p:bldP spid="2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0803" y="6044861"/>
            <a:ext cx="813197" cy="74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7" descr="FIREWRK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28103"/>
            <a:ext cx="648840" cy="70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chuong.wav">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14350" y="70866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1" name="Picture 31" descr="Cau ho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87" y="284123"/>
            <a:ext cx="10191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10862" y="277862"/>
            <a:ext cx="7626539"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800" b="1">
                <a:latin typeface="Times New Roman" panose="02020603050405020304" pitchFamily="18" charset="0"/>
                <a:cs typeface="Times New Roman" panose="02020603050405020304" pitchFamily="18" charset="0"/>
              </a:rPr>
              <a:t>? Khi ra khỏi giếng môi trường sống của ếch như thế nào? Với môi trường đó suy nghĩ và hành động ra sao? Kết cục của ếch là gì?</a:t>
            </a:r>
          </a:p>
        </p:txBody>
      </p:sp>
    </p:spTree>
    <p:extLst>
      <p:ext uri="{BB962C8B-B14F-4D97-AF65-F5344CB8AC3E}">
        <p14:creationId xmlns:p14="http://schemas.microsoft.com/office/powerpoint/2010/main" val="1147481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5871"/>
                                        </p:tgtEl>
                                        <p:attrNameLst>
                                          <p:attrName>style.visibility</p:attrName>
                                        </p:attrNameLst>
                                      </p:cBhvr>
                                      <p:to>
                                        <p:strVal val="visible"/>
                                      </p:to>
                                    </p:set>
                                    <p:animEffect transition="in" filter="blinds(horizontal)">
                                      <p:cBhvr>
                                        <p:cTn id="7" dur="500"/>
                                        <p:tgtEl>
                                          <p:spTgt spid="3587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par>
                          <p:cTn id="13" fill="hold" nodeType="afterGroup">
                            <p:stCondLst>
                              <p:cond delay="2000"/>
                            </p:stCondLst>
                            <p:childTnLst>
                              <p:par>
                                <p:cTn id="14" presetID="1" presetClass="mediacall" presetSubtype="0" fill="hold" nodeType="afterEffect">
                                  <p:stCondLst>
                                    <p:cond delay="0"/>
                                  </p:stCondLst>
                                  <p:childTnLst>
                                    <p:cmd type="call" cmd="playFrom(0.0)">
                                      <p:cBhvr>
                                        <p:cTn id="15" dur="431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95" name="Text Box 27"/>
          <p:cNvSpPr txBox="1">
            <a:spLocks noChangeArrowheads="1"/>
          </p:cNvSpPr>
          <p:nvPr/>
        </p:nvSpPr>
        <p:spPr bwMode="auto">
          <a:xfrm>
            <a:off x="685800" y="5867400"/>
            <a:ext cx="3657600" cy="779463"/>
          </a:xfrm>
          <a:prstGeom prst="rect">
            <a:avLst/>
          </a:prstGeom>
          <a:noFill/>
          <a:ln w="9525" algn="ctr">
            <a:noFill/>
            <a:miter lim="800000"/>
            <a:headEnd/>
            <a:tailEnd/>
          </a:ln>
          <a:effectLst/>
        </p:spPr>
        <p:txBody>
          <a:bodyPr>
            <a:spAutoFit/>
          </a:bodyPr>
          <a:lstStyle/>
          <a:p>
            <a:r>
              <a:rPr lang="en-US" b="1">
                <a:sym typeface="Wingdings" pitchFamily="2" charset="2"/>
              </a:rPr>
              <a:t> </a:t>
            </a:r>
          </a:p>
          <a:p>
            <a:pPr>
              <a:spcBef>
                <a:spcPct val="50000"/>
              </a:spcBef>
            </a:pPr>
            <a:endParaRPr lang="en-US"/>
          </a:p>
        </p:txBody>
      </p:sp>
      <p:pic>
        <p:nvPicPr>
          <p:cNvPr id="14" name="Picture 4" descr="POINSET2"/>
          <p:cNvPicPr>
            <a:picLocks noChangeAspect="1" noChangeArrowheads="1"/>
          </p:cNvPicPr>
          <p:nvPr/>
        </p:nvPicPr>
        <p:blipFill>
          <a:blip r:embed="rId2" cstate="print"/>
          <a:srcRect/>
          <a:stretch>
            <a:fillRect/>
          </a:stretch>
        </p:blipFill>
        <p:spPr bwMode="auto">
          <a:xfrm>
            <a:off x="0" y="1"/>
            <a:ext cx="762000" cy="758732"/>
          </a:xfrm>
          <a:prstGeom prst="rect">
            <a:avLst/>
          </a:prstGeom>
          <a:noFill/>
        </p:spPr>
      </p:pic>
      <p:pic>
        <p:nvPicPr>
          <p:cNvPr id="15" name="Picture 3" descr="POINSET2"/>
          <p:cNvPicPr>
            <a:picLocks noChangeAspect="1" noChangeArrowheads="1"/>
          </p:cNvPicPr>
          <p:nvPr/>
        </p:nvPicPr>
        <p:blipFill>
          <a:blip r:embed="rId2" cstate="print"/>
          <a:srcRect/>
          <a:stretch>
            <a:fillRect/>
          </a:stretch>
        </p:blipFill>
        <p:spPr bwMode="auto">
          <a:xfrm rot="16392913">
            <a:off x="-40234" y="6231397"/>
            <a:ext cx="634467" cy="632102"/>
          </a:xfrm>
          <a:prstGeom prst="rect">
            <a:avLst/>
          </a:prstGeom>
          <a:noFill/>
          <a:ln w="9525">
            <a:noFill/>
            <a:miter lim="800000"/>
            <a:headEnd/>
            <a:tailEnd/>
          </a:ln>
        </p:spPr>
      </p:pic>
      <p:pic>
        <p:nvPicPr>
          <p:cNvPr id="23" name="Picture 7" descr="untitled4"/>
          <p:cNvPicPr>
            <a:picLocks noChangeAspect="1" noChangeArrowheads="1"/>
          </p:cNvPicPr>
          <p:nvPr/>
        </p:nvPicPr>
        <p:blipFill>
          <a:blip r:embed="rId3" cstate="print"/>
          <a:srcRect/>
          <a:stretch>
            <a:fillRect/>
          </a:stretch>
        </p:blipFill>
        <p:spPr bwMode="auto">
          <a:xfrm>
            <a:off x="3048000" y="347193"/>
            <a:ext cx="5867400" cy="6324600"/>
          </a:xfrm>
          <a:prstGeom prst="rect">
            <a:avLst/>
          </a:prstGeom>
          <a:noFill/>
        </p:spPr>
      </p:pic>
      <p:pic>
        <p:nvPicPr>
          <p:cNvPr id="6" name="Picture 6" descr="Bellcoll"/>
          <p:cNvPicPr>
            <a:picLocks noChangeAspect="1" noChangeArrowheads="1" noCrop="1"/>
          </p:cNvPicPr>
          <p:nvPr/>
        </p:nvPicPr>
        <p:blipFill>
          <a:blip r:embed="rId4" cstate="print"/>
          <a:srcRect/>
          <a:stretch>
            <a:fillRect/>
          </a:stretch>
        </p:blipFill>
        <p:spPr bwMode="auto">
          <a:xfrm>
            <a:off x="8458200" y="-76200"/>
            <a:ext cx="685800" cy="838200"/>
          </a:xfrm>
          <a:prstGeom prst="rect">
            <a:avLst/>
          </a:prstGeom>
          <a:noFill/>
        </p:spPr>
      </p:pic>
      <p:sp>
        <p:nvSpPr>
          <p:cNvPr id="2" name="Rectangle 1"/>
          <p:cNvSpPr/>
          <p:nvPr/>
        </p:nvSpPr>
        <p:spPr>
          <a:xfrm>
            <a:off x="389586" y="1890508"/>
            <a:ext cx="2245495" cy="1815882"/>
          </a:xfrm>
          <a:prstGeom prst="rect">
            <a:avLst/>
          </a:prstGeom>
        </p:spPr>
        <p:txBody>
          <a:bodyPr wrap="square">
            <a:spAutoFit/>
          </a:bodyPr>
          <a:lstStyle/>
          <a:p>
            <a:pPr algn="just"/>
            <a:r>
              <a:rPr lang="en-US" sz="2800" i="1" dirty="0" err="1" smtClean="0">
                <a:latin typeface="Times New Roman" pitchFamily="18" charset="0"/>
                <a:cs typeface="Times New Roman" pitchFamily="18" charset="0"/>
              </a:rPr>
              <a:t>Trời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mưa</a:t>
            </a: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to, </a:t>
            </a:r>
            <a:r>
              <a:rPr lang="en-US" sz="2800" i="1" dirty="0" err="1">
                <a:latin typeface="Times New Roman" pitchFamily="18" charset="0"/>
                <a:cs typeface="Times New Roman" pitchFamily="18" charset="0"/>
              </a:rPr>
              <a:t>nước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tràn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giếng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đưa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ếch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ra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ngoài</a:t>
            </a:r>
            <a:r>
              <a:rPr lang="en-US" sz="2800" i="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uong nhang nhao"/>
          <p:cNvPicPr>
            <a:picLocks noChangeAspect="1" noChangeArrowheads="1"/>
          </p:cNvPicPr>
          <p:nvPr/>
        </p:nvPicPr>
        <p:blipFill>
          <a:blip r:embed="rId2" cstate="print"/>
          <a:srcRect/>
          <a:stretch>
            <a:fillRect/>
          </a:stretch>
        </p:blipFill>
        <p:spPr bwMode="auto">
          <a:xfrm>
            <a:off x="3276600" y="492231"/>
            <a:ext cx="5600700" cy="6019800"/>
          </a:xfrm>
          <a:prstGeom prst="rect">
            <a:avLst/>
          </a:prstGeom>
          <a:noFill/>
        </p:spPr>
      </p:pic>
      <p:pic>
        <p:nvPicPr>
          <p:cNvPr id="3" name="Picture 6" descr="echnhangnhaorong2"/>
          <p:cNvPicPr>
            <a:picLocks noChangeAspect="1" noChangeArrowheads="1" noCrop="1"/>
          </p:cNvPicPr>
          <p:nvPr/>
        </p:nvPicPr>
        <p:blipFill>
          <a:blip r:embed="rId3" cstate="print"/>
          <a:srcRect/>
          <a:stretch>
            <a:fillRect/>
          </a:stretch>
        </p:blipFill>
        <p:spPr bwMode="auto">
          <a:xfrm>
            <a:off x="5067300" y="3124200"/>
            <a:ext cx="1447800" cy="1184275"/>
          </a:xfrm>
          <a:prstGeom prst="rect">
            <a:avLst/>
          </a:prstGeom>
          <a:noFill/>
        </p:spPr>
      </p:pic>
      <p:pic>
        <p:nvPicPr>
          <p:cNvPr id="4" name="Picture 4" descr="POINSET2"/>
          <p:cNvPicPr>
            <a:picLocks noChangeAspect="1" noChangeArrowheads="1"/>
          </p:cNvPicPr>
          <p:nvPr/>
        </p:nvPicPr>
        <p:blipFill>
          <a:blip r:embed="rId4" cstate="print"/>
          <a:srcRect/>
          <a:stretch>
            <a:fillRect/>
          </a:stretch>
        </p:blipFill>
        <p:spPr bwMode="auto">
          <a:xfrm>
            <a:off x="0" y="1"/>
            <a:ext cx="762000" cy="758732"/>
          </a:xfrm>
          <a:prstGeom prst="rect">
            <a:avLst/>
          </a:prstGeom>
          <a:noFill/>
        </p:spPr>
      </p:pic>
      <p:pic>
        <p:nvPicPr>
          <p:cNvPr id="5" name="Picture 3" descr="POINSET2"/>
          <p:cNvPicPr>
            <a:picLocks noChangeAspect="1" noChangeArrowheads="1"/>
          </p:cNvPicPr>
          <p:nvPr/>
        </p:nvPicPr>
        <p:blipFill>
          <a:blip r:embed="rId4" cstate="print"/>
          <a:srcRect/>
          <a:stretch>
            <a:fillRect/>
          </a:stretch>
        </p:blipFill>
        <p:spPr bwMode="auto">
          <a:xfrm rot="16392913">
            <a:off x="-40234" y="6231397"/>
            <a:ext cx="634467" cy="632102"/>
          </a:xfrm>
          <a:prstGeom prst="rect">
            <a:avLst/>
          </a:prstGeom>
          <a:noFill/>
          <a:ln w="9525">
            <a:noFill/>
            <a:miter lim="800000"/>
            <a:headEnd/>
            <a:tailEnd/>
          </a:ln>
        </p:spPr>
      </p:pic>
      <p:pic>
        <p:nvPicPr>
          <p:cNvPr id="6" name="Picture 6" descr="Bellcoll"/>
          <p:cNvPicPr>
            <a:picLocks noChangeAspect="1" noChangeArrowheads="1" noCrop="1"/>
          </p:cNvPicPr>
          <p:nvPr/>
        </p:nvPicPr>
        <p:blipFill>
          <a:blip r:embed="rId5" cstate="print"/>
          <a:srcRect/>
          <a:stretch>
            <a:fillRect/>
          </a:stretch>
        </p:blipFill>
        <p:spPr bwMode="auto">
          <a:xfrm>
            <a:off x="8458200" y="-76200"/>
            <a:ext cx="685800" cy="838200"/>
          </a:xfrm>
          <a:prstGeom prst="rect">
            <a:avLst/>
          </a:prstGeom>
          <a:noFill/>
        </p:spPr>
      </p:pic>
      <p:pic>
        <p:nvPicPr>
          <p:cNvPr id="7" name="Picture 5" descr="POINSET3"/>
          <p:cNvPicPr>
            <a:picLocks noChangeAspect="1" noChangeArrowheads="1"/>
          </p:cNvPicPr>
          <p:nvPr/>
        </p:nvPicPr>
        <p:blipFill>
          <a:blip r:embed="rId6" cstate="print"/>
          <a:srcRect/>
          <a:stretch>
            <a:fillRect/>
          </a:stretch>
        </p:blipFill>
        <p:spPr bwMode="auto">
          <a:xfrm>
            <a:off x="8153400" y="5950868"/>
            <a:ext cx="990600" cy="907132"/>
          </a:xfrm>
          <a:prstGeom prst="rect">
            <a:avLst/>
          </a:prstGeom>
          <a:noFill/>
        </p:spPr>
      </p:pic>
      <p:sp>
        <p:nvSpPr>
          <p:cNvPr id="8" name="Rectangle 7"/>
          <p:cNvSpPr/>
          <p:nvPr/>
        </p:nvSpPr>
        <p:spPr>
          <a:xfrm>
            <a:off x="381000" y="2516363"/>
            <a:ext cx="2743200" cy="2246769"/>
          </a:xfrm>
          <a:prstGeom prst="rect">
            <a:avLst/>
          </a:prstGeom>
        </p:spPr>
        <p:txBody>
          <a:bodyPr wrap="square">
            <a:spAutoFit/>
          </a:bodyPr>
          <a:lstStyle/>
          <a:p>
            <a:pPr algn="just"/>
            <a:r>
              <a:rPr lang="en-US" sz="2800" i="1" dirty="0" err="1" smtClean="0">
                <a:latin typeface="Times New Roman" pitchFamily="18" charset="0"/>
                <a:cs typeface="Times New Roman" pitchFamily="18" charset="0"/>
              </a:rPr>
              <a:t>Quen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thói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cũ</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ếch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nghênh</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ngang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nhâng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nháo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chả</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thèm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để</a:t>
            </a:r>
            <a:r>
              <a:rPr lang="en-US" sz="2800" i="1" dirty="0">
                <a:latin typeface="Times New Roman" pitchFamily="18" charset="0"/>
                <a:cs typeface="Times New Roman" pitchFamily="18" charset="0"/>
              </a:rPr>
              <a:t> ý </a:t>
            </a:r>
            <a:r>
              <a:rPr lang="en-US" sz="2800" i="1" dirty="0" err="1">
                <a:latin typeface="Times New Roman" pitchFamily="18" charset="0"/>
                <a:cs typeface="Times New Roman" pitchFamily="18" charset="0"/>
              </a:rPr>
              <a:t>xung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quanh</a:t>
            </a:r>
            <a:r>
              <a:rPr lang="en-US" sz="2800" i="1" dirty="0">
                <a:latin typeface="Times New Roman" pitchFamily="18" charset="0"/>
                <a:cs typeface="Times New Roman" pitchFamily="18" charset="0"/>
              </a:rPr>
              <a:t>.</a:t>
            </a:r>
            <a:endParaRPr lang="en-US" sz="2800" i="1" dirty="0"/>
          </a:p>
        </p:txBody>
      </p:sp>
    </p:spTree>
    <p:extLst>
      <p:ext uri="{BB962C8B-B14F-4D97-AF65-F5344CB8AC3E}">
        <p14:creationId xmlns:p14="http://schemas.microsoft.com/office/powerpoint/2010/main" val="4642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8000" fill="hold"/>
                                        <p:tgtEl>
                                          <p:spTgt spid="3"/>
                                        </p:tgtEl>
                                      </p:cBhvr>
                                      <p:by x="200000" y="200000"/>
                                    </p:animScale>
                                  </p:childTnLst>
                                </p:cTn>
                              </p:par>
                              <p:par>
                                <p:cTn id="7" presetID="0" presetClass="path" presetSubtype="0" accel="50000" decel="50000" fill="hold" nodeType="withEffect">
                                  <p:stCondLst>
                                    <p:cond delay="0"/>
                                  </p:stCondLst>
                                  <p:childTnLst>
                                    <p:animMotion origin="layout" path="M -3.33333E-6 1.85185E-6 C 0.01146 0.03055 0.02292 0.06111 0.01858 0.09329 C 0.01424 0.12523 -0.00573 0.15879 -0.02569 0.19236 " pathEditMode="relative" rAng="0" ptsTypes="AAA">
                                      <p:cBhvr>
                                        <p:cTn id="8" dur="8000" fill="hold"/>
                                        <p:tgtEl>
                                          <p:spTgt spid="3"/>
                                        </p:tgtEl>
                                        <p:attrNameLst>
                                          <p:attrName>ppt_x</p:attrName>
                                          <p:attrName>ppt_y</p:attrName>
                                        </p:attrNameLst>
                                      </p:cBhvr>
                                      <p:rCtr x="-313" y="96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1327</TotalTime>
  <Words>971</Words>
  <Application>Microsoft Office PowerPoint</Application>
  <PresentationFormat>On-screen Show (4:3)</PresentationFormat>
  <Paragraphs>239</Paragraphs>
  <Slides>22</Slides>
  <Notes>0</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.VnCooperH</vt:lpstr>
      <vt:lpstr>.VnTime</vt:lpstr>
      <vt:lpstr>Arial</vt:lpstr>
      <vt:lpstr>Calibri</vt:lpstr>
      <vt:lpstr>Times New Roman</vt:lpstr>
      <vt:lpstr>Verdana</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lam</dc:creator>
  <cp:lastModifiedBy>Vũ Quang Lâm</cp:lastModifiedBy>
  <cp:revision>105</cp:revision>
  <dcterms:created xsi:type="dcterms:W3CDTF">2014-10-17T09:59:18Z</dcterms:created>
  <dcterms:modified xsi:type="dcterms:W3CDTF">2016-10-25T00:04:15Z</dcterms:modified>
</cp:coreProperties>
</file>